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71" r:id="rId3"/>
    <p:sldId id="270" r:id="rId4"/>
    <p:sldId id="266" r:id="rId5"/>
    <p:sldId id="265" r:id="rId6"/>
    <p:sldId id="261" r:id="rId7"/>
    <p:sldId id="267" r:id="rId8"/>
    <p:sldId id="263" r:id="rId9"/>
    <p:sldId id="268" r:id="rId10"/>
    <p:sldId id="269" r:id="rId11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3"/>
      <p:bold r:id="rId14"/>
    </p:embeddedFont>
    <p:embeddedFont>
      <p:font typeface="Alfa Slab One" panose="020B0604020202020204" charset="0"/>
      <p:regular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EC63D6-484E-4757-A96A-A207CF70BA6C}" v="255" dt="2023-11-12T15:46:57.435"/>
    <p1510:client id="{5E18946C-B91C-45CC-9E09-A201BB514D92}" v="63" dt="2023-11-12T15:44:35.8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804" autoAdjust="0"/>
  </p:normalViewPr>
  <p:slideViewPr>
    <p:cSldViewPr snapToGrid="0">
      <p:cViewPr varScale="1">
        <p:scale>
          <a:sx n="66" d="100"/>
          <a:sy n="66" d="100"/>
        </p:scale>
        <p:origin x="7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n Cao" userId="7c5a31e90393c94f" providerId="LiveId" clId="{5E18946C-B91C-45CC-9E09-A201BB514D92}"/>
    <pc:docChg chg="undo redo custSel addSld delSld modSld sldOrd">
      <pc:chgData name="Jin Cao" userId="7c5a31e90393c94f" providerId="LiveId" clId="{5E18946C-B91C-45CC-9E09-A201BB514D92}" dt="2023-11-12T15:44:35.856" v="1545"/>
      <pc:docMkLst>
        <pc:docMk/>
      </pc:docMkLst>
      <pc:sldChg chg="addSp delSp modSp mod modAnim">
        <pc:chgData name="Jin Cao" userId="7c5a31e90393c94f" providerId="LiveId" clId="{5E18946C-B91C-45CC-9E09-A201BB514D92}" dt="2023-11-12T15:43:06.486" v="1427" actId="1076"/>
        <pc:sldMkLst>
          <pc:docMk/>
          <pc:sldMk cId="0" sldId="261"/>
        </pc:sldMkLst>
        <pc:spChg chg="add del mod">
          <ac:chgData name="Jin Cao" userId="7c5a31e90393c94f" providerId="LiveId" clId="{5E18946C-B91C-45CC-9E09-A201BB514D92}" dt="2023-11-12T15:41:43.507" v="1378" actId="21"/>
          <ac:spMkLst>
            <pc:docMk/>
            <pc:sldMk cId="0" sldId="261"/>
            <ac:spMk id="4" creationId="{827D5305-8118-3804-18E4-4D56956FE2EF}"/>
          </ac:spMkLst>
        </pc:spChg>
        <pc:spChg chg="add del mod">
          <ac:chgData name="Jin Cao" userId="7c5a31e90393c94f" providerId="LiveId" clId="{5E18946C-B91C-45CC-9E09-A201BB514D92}" dt="2023-11-12T15:41:42.766" v="1377"/>
          <ac:spMkLst>
            <pc:docMk/>
            <pc:sldMk cId="0" sldId="261"/>
            <ac:spMk id="5" creationId="{642FBC6A-C699-BAA9-D10D-83C49C50C200}"/>
          </ac:spMkLst>
        </pc:spChg>
        <pc:spChg chg="add del mod">
          <ac:chgData name="Jin Cao" userId="7c5a31e90393c94f" providerId="LiveId" clId="{5E18946C-B91C-45CC-9E09-A201BB514D92}" dt="2023-11-12T15:42:46.531" v="1419" actId="478"/>
          <ac:spMkLst>
            <pc:docMk/>
            <pc:sldMk cId="0" sldId="261"/>
            <ac:spMk id="7" creationId="{C47CA0FD-1A54-971B-7287-03A0082C1745}"/>
          </ac:spMkLst>
        </pc:spChg>
        <pc:spChg chg="add del mod">
          <ac:chgData name="Jin Cao" userId="7c5a31e90393c94f" providerId="LiveId" clId="{5E18946C-B91C-45CC-9E09-A201BB514D92}" dt="2023-11-12T15:42:41.498" v="1395" actId="21"/>
          <ac:spMkLst>
            <pc:docMk/>
            <pc:sldMk cId="0" sldId="261"/>
            <ac:spMk id="8" creationId="{6B7D9974-9F22-72D7-5CB2-46D7E860C2FD}"/>
          </ac:spMkLst>
        </pc:spChg>
        <pc:spChg chg="add mod">
          <ac:chgData name="Jin Cao" userId="7c5a31e90393c94f" providerId="LiveId" clId="{5E18946C-B91C-45CC-9E09-A201BB514D92}" dt="2023-11-12T15:43:01.807" v="1425" actId="207"/>
          <ac:spMkLst>
            <pc:docMk/>
            <pc:sldMk cId="0" sldId="261"/>
            <ac:spMk id="9" creationId="{380EE081-E624-5188-E202-0386DD35AC5E}"/>
          </ac:spMkLst>
        </pc:spChg>
        <pc:spChg chg="add del mod">
          <ac:chgData name="Jin Cao" userId="7c5a31e90393c94f" providerId="LiveId" clId="{5E18946C-B91C-45CC-9E09-A201BB514D92}" dt="2023-11-12T15:41:48.104" v="1380" actId="478"/>
          <ac:spMkLst>
            <pc:docMk/>
            <pc:sldMk cId="0" sldId="261"/>
            <ac:spMk id="118" creationId="{00000000-0000-0000-0000-000000000000}"/>
          </ac:spMkLst>
        </pc:spChg>
        <pc:picChg chg="add mod">
          <ac:chgData name="Jin Cao" userId="7c5a31e90393c94f" providerId="LiveId" clId="{5E18946C-B91C-45CC-9E09-A201BB514D92}" dt="2023-11-12T15:43:06.486" v="1427" actId="1076"/>
          <ac:picMkLst>
            <pc:docMk/>
            <pc:sldMk cId="0" sldId="261"/>
            <ac:picMk id="2" creationId="{41E06090-D8E0-BD6A-005D-690AD582AA6E}"/>
          </ac:picMkLst>
        </pc:picChg>
      </pc:sldChg>
      <pc:sldChg chg="del">
        <pc:chgData name="Jin Cao" userId="7c5a31e90393c94f" providerId="LiveId" clId="{5E18946C-B91C-45CC-9E09-A201BB514D92}" dt="2023-11-12T15:19:21.532" v="581" actId="47"/>
        <pc:sldMkLst>
          <pc:docMk/>
          <pc:sldMk cId="1089351698" sldId="264"/>
        </pc:sldMkLst>
      </pc:sldChg>
      <pc:sldChg chg="addSp delSp modSp mod">
        <pc:chgData name="Jin Cao" userId="7c5a31e90393c94f" providerId="LiveId" clId="{5E18946C-B91C-45CC-9E09-A201BB514D92}" dt="2023-11-12T15:40:16.384" v="1314" actId="1037"/>
        <pc:sldMkLst>
          <pc:docMk/>
          <pc:sldMk cId="2031588986" sldId="265"/>
        </pc:sldMkLst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2" creationId="{B9538E93-DA4A-5229-89BD-629D52EE7EC0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3" creationId="{B08A2FCC-645F-1DCE-3CD2-ED18ACCD0D77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4" creationId="{27A7C9C7-687A-D7B5-D002-48F93B3EA06E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5" creationId="{08ACAA50-DBC6-56C6-711B-A2319CE1B098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6" creationId="{A30D4D29-1EDB-0643-8C5E-B4F57D40AB9F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7" creationId="{0AEA0FC2-4C62-92E4-91C7-A1B0AD6CF7B1}"/>
          </ac:spMkLst>
        </pc:spChg>
        <pc:spChg chg="add 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8" creationId="{1D3DC765-DF71-EDC0-7561-1904F23F8DCD}"/>
          </ac:spMkLst>
        </pc:spChg>
        <pc:spChg chg="add mod ord">
          <ac:chgData name="Jin Cao" userId="7c5a31e90393c94f" providerId="LiveId" clId="{5E18946C-B91C-45CC-9E09-A201BB514D92}" dt="2023-11-12T15:39:19.597" v="1225" actId="167"/>
          <ac:spMkLst>
            <pc:docMk/>
            <pc:sldMk cId="2031588986" sldId="265"/>
            <ac:spMk id="9" creationId="{668D1B8F-E051-ED2F-BB07-6701517BA242}"/>
          </ac:spMkLst>
        </pc:spChg>
        <pc:spChg chg="mod">
          <ac:chgData name="Jin Cao" userId="7c5a31e90393c94f" providerId="LiveId" clId="{5E18946C-B91C-45CC-9E09-A201BB514D92}" dt="2023-11-12T15:34:31.263" v="1119" actId="20577"/>
          <ac:spMkLst>
            <pc:docMk/>
            <pc:sldMk cId="2031588986" sldId="265"/>
            <ac:spMk id="10" creationId="{037F746D-D91B-A1A1-BDB0-6DE25D6311D6}"/>
          </ac:spMkLst>
        </pc:spChg>
        <pc:spChg chg="add mod">
          <ac:chgData name="Jin Cao" userId="7c5a31e90393c94f" providerId="LiveId" clId="{5E18946C-B91C-45CC-9E09-A201BB514D92}" dt="2023-11-12T15:40:02.990" v="1288" actId="20577"/>
          <ac:spMkLst>
            <pc:docMk/>
            <pc:sldMk cId="2031588986" sldId="265"/>
            <ac:spMk id="11" creationId="{3DC4FF7B-1AB8-5978-5775-F501A22CAAA7}"/>
          </ac:spMkLst>
        </pc:spChg>
        <pc:spChg chg="add mod">
          <ac:chgData name="Jin Cao" userId="7c5a31e90393c94f" providerId="LiveId" clId="{5E18946C-B91C-45CC-9E09-A201BB514D92}" dt="2023-11-12T15:40:16.384" v="1314" actId="1037"/>
          <ac:spMkLst>
            <pc:docMk/>
            <pc:sldMk cId="2031588986" sldId="265"/>
            <ac:spMk id="12" creationId="{F525D61E-4C11-96A3-12BB-FB774DBC2D2D}"/>
          </ac:spMkLst>
        </pc:spChg>
        <pc:spChg chg="del mod">
          <ac:chgData name="Jin Cao" userId="7c5a31e90393c94f" providerId="LiveId" clId="{5E18946C-B91C-45CC-9E09-A201BB514D92}" dt="2023-11-12T15:35:55.820" v="1148" actId="478"/>
          <ac:spMkLst>
            <pc:docMk/>
            <pc:sldMk cId="2031588986" sldId="265"/>
            <ac:spMk id="17" creationId="{BA2BA3F7-CE1E-CCB4-2D7F-D91C7487B01C}"/>
          </ac:spMkLst>
        </pc:spChg>
        <pc:spChg chg="del mod">
          <ac:chgData name="Jin Cao" userId="7c5a31e90393c94f" providerId="LiveId" clId="{5E18946C-B91C-45CC-9E09-A201BB514D92}" dt="2023-11-12T15:35:55.820" v="1148" actId="478"/>
          <ac:spMkLst>
            <pc:docMk/>
            <pc:sldMk cId="2031588986" sldId="265"/>
            <ac:spMk id="18" creationId="{3963A64B-D98C-8815-0E9E-4A39DE550F0A}"/>
          </ac:spMkLst>
        </pc:spChg>
        <pc:spChg chg="del mod">
          <ac:chgData name="Jin Cao" userId="7c5a31e90393c94f" providerId="LiveId" clId="{5E18946C-B91C-45CC-9E09-A201BB514D92}" dt="2023-11-12T15:35:55.820" v="1148" actId="478"/>
          <ac:spMkLst>
            <pc:docMk/>
            <pc:sldMk cId="2031588986" sldId="265"/>
            <ac:spMk id="19" creationId="{9A8D18F7-95CB-D392-06C8-F6CC0E2990B6}"/>
          </ac:spMkLst>
        </pc:spChg>
        <pc:spChg chg="del">
          <ac:chgData name="Jin Cao" userId="7c5a31e90393c94f" providerId="LiveId" clId="{5E18946C-B91C-45CC-9E09-A201BB514D92}" dt="2023-11-12T15:33:49.267" v="1099" actId="478"/>
          <ac:spMkLst>
            <pc:docMk/>
            <pc:sldMk cId="2031588986" sldId="265"/>
            <ac:spMk id="25" creationId="{12CD9588-AB18-5BAE-86E1-F6B5BDC2AB82}"/>
          </ac:spMkLst>
        </pc:spChg>
        <pc:spChg chg="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28" creationId="{9A88631E-6D80-5C5B-D995-51303E4C5989}"/>
          </ac:spMkLst>
        </pc:spChg>
        <pc:spChg chg="del mod">
          <ac:chgData name="Jin Cao" userId="7c5a31e90393c94f" providerId="LiveId" clId="{5E18946C-B91C-45CC-9E09-A201BB514D92}" dt="2023-11-12T15:35:55.820" v="1148" actId="478"/>
          <ac:spMkLst>
            <pc:docMk/>
            <pc:sldMk cId="2031588986" sldId="265"/>
            <ac:spMk id="29" creationId="{CDCC4584-1874-73C3-DB6B-8B1906FE080D}"/>
          </ac:spMkLst>
        </pc:spChg>
        <pc:spChg chg="del mod">
          <ac:chgData name="Jin Cao" userId="7c5a31e90393c94f" providerId="LiveId" clId="{5E18946C-B91C-45CC-9E09-A201BB514D92}" dt="2023-11-12T15:36:31.811" v="1159" actId="478"/>
          <ac:spMkLst>
            <pc:docMk/>
            <pc:sldMk cId="2031588986" sldId="265"/>
            <ac:spMk id="30" creationId="{B2E6E319-F00E-4EC5-C0A6-0D7521910D24}"/>
          </ac:spMkLst>
        </pc:spChg>
        <pc:spChg chg="del mod">
          <ac:chgData name="Jin Cao" userId="7c5a31e90393c94f" providerId="LiveId" clId="{5E18946C-B91C-45CC-9E09-A201BB514D92}" dt="2023-11-12T15:36:31.811" v="1159" actId="478"/>
          <ac:spMkLst>
            <pc:docMk/>
            <pc:sldMk cId="2031588986" sldId="265"/>
            <ac:spMk id="31" creationId="{12D04160-F229-E2B9-03C2-BEB95CA2AC04}"/>
          </ac:spMkLst>
        </pc:spChg>
        <pc:spChg chg="del mod">
          <ac:chgData name="Jin Cao" userId="7c5a31e90393c94f" providerId="LiveId" clId="{5E18946C-B91C-45CC-9E09-A201BB514D92}" dt="2023-11-12T15:36:35.441" v="1160" actId="478"/>
          <ac:spMkLst>
            <pc:docMk/>
            <pc:sldMk cId="2031588986" sldId="265"/>
            <ac:spMk id="32" creationId="{0C3D7C5B-A317-4722-9EB2-3A0D8505A35D}"/>
          </ac:spMkLst>
        </pc:spChg>
        <pc:spChg chg="mod">
          <ac:chgData name="Jin Cao" userId="7c5a31e90393c94f" providerId="LiveId" clId="{5E18946C-B91C-45CC-9E09-A201BB514D92}" dt="2023-11-12T15:39:39.907" v="1257" actId="113"/>
          <ac:spMkLst>
            <pc:docMk/>
            <pc:sldMk cId="2031588986" sldId="265"/>
            <ac:spMk id="33" creationId="{18D92C69-766B-BCF1-D724-AB19E4D5E2A7}"/>
          </ac:spMkLst>
        </pc:spChg>
        <pc:spChg chg="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35" creationId="{C1DDAF22-44A7-B98A-200D-7BF5BCE22B8A}"/>
          </ac:spMkLst>
        </pc:spChg>
        <pc:spChg chg="mod">
          <ac:chgData name="Jin Cao" userId="7c5a31e90393c94f" providerId="LiveId" clId="{5E18946C-B91C-45CC-9E09-A201BB514D92}" dt="2023-11-12T15:39:45.228" v="1272" actId="1038"/>
          <ac:spMkLst>
            <pc:docMk/>
            <pc:sldMk cId="2031588986" sldId="265"/>
            <ac:spMk id="36" creationId="{BA5523BE-6FFA-FEC1-FA24-1CF62857180A}"/>
          </ac:spMkLst>
        </pc:spChg>
        <pc:spChg chg="mod">
          <ac:chgData name="Jin Cao" userId="7c5a31e90393c94f" providerId="LiveId" clId="{5E18946C-B91C-45CC-9E09-A201BB514D92}" dt="2023-11-12T15:39:45.228" v="1272" actId="1038"/>
          <ac:spMkLst>
            <pc:docMk/>
            <pc:sldMk cId="2031588986" sldId="265"/>
            <ac:spMk id="39" creationId="{034222CD-4FEE-7C12-B4EC-E94B3DD0DEE0}"/>
          </ac:spMkLst>
        </pc:spChg>
        <pc:spChg chg="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40" creationId="{F5BEE979-16D4-BAC4-6453-406D61A3759A}"/>
          </ac:spMkLst>
        </pc:spChg>
        <pc:spChg chg="del mod">
          <ac:chgData name="Jin Cao" userId="7c5a31e90393c94f" providerId="LiveId" clId="{5E18946C-B91C-45CC-9E09-A201BB514D92}" dt="2023-11-12T15:36:51.976" v="1180" actId="478"/>
          <ac:spMkLst>
            <pc:docMk/>
            <pc:sldMk cId="2031588986" sldId="265"/>
            <ac:spMk id="42" creationId="{41CBDF09-D53D-C57C-F009-5006859BF70D}"/>
          </ac:spMkLst>
        </pc:spChg>
        <pc:spChg chg="del">
          <ac:chgData name="Jin Cao" userId="7c5a31e90393c94f" providerId="LiveId" clId="{5E18946C-B91C-45CC-9E09-A201BB514D92}" dt="2023-11-12T15:36:53.735" v="1181" actId="478"/>
          <ac:spMkLst>
            <pc:docMk/>
            <pc:sldMk cId="2031588986" sldId="265"/>
            <ac:spMk id="45" creationId="{B0501A15-7E3F-56D6-C8E6-48099A5EC17D}"/>
          </ac:spMkLst>
        </pc:spChg>
        <pc:spChg chg="mod">
          <ac:chgData name="Jin Cao" userId="7c5a31e90393c94f" providerId="LiveId" clId="{5E18946C-B91C-45CC-9E09-A201BB514D92}" dt="2023-11-12T15:37:08.377" v="1221" actId="1036"/>
          <ac:spMkLst>
            <pc:docMk/>
            <pc:sldMk cId="2031588986" sldId="265"/>
            <ac:spMk id="46" creationId="{2D2458B7-1EC6-F770-7C4B-B36C777826A0}"/>
          </ac:spMkLst>
        </pc:spChg>
        <pc:picChg chg="del">
          <ac:chgData name="Jin Cao" userId="7c5a31e90393c94f" providerId="LiveId" clId="{5E18946C-B91C-45CC-9E09-A201BB514D92}" dt="2023-11-12T15:33:49.267" v="1099" actId="478"/>
          <ac:picMkLst>
            <pc:docMk/>
            <pc:sldMk cId="2031588986" sldId="265"/>
            <ac:picMk id="37" creationId="{B9C2FBBC-12AE-02CE-092D-502AA1209CF8}"/>
          </ac:picMkLst>
        </pc:picChg>
        <pc:picChg chg="mod">
          <ac:chgData name="Jin Cao" userId="7c5a31e90393c94f" providerId="LiveId" clId="{5E18946C-B91C-45CC-9E09-A201BB514D92}" dt="2023-11-12T15:37:08.377" v="1221" actId="1036"/>
          <ac:picMkLst>
            <pc:docMk/>
            <pc:sldMk cId="2031588986" sldId="265"/>
            <ac:picMk id="1030" creationId="{D50EE50C-F0A0-CDD3-5DE2-9206DC03BFED}"/>
          </ac:picMkLst>
        </pc:picChg>
        <pc:picChg chg="mod">
          <ac:chgData name="Jin Cao" userId="7c5a31e90393c94f" providerId="LiveId" clId="{5E18946C-B91C-45CC-9E09-A201BB514D92}" dt="2023-11-12T15:39:22.616" v="1240" actId="1038"/>
          <ac:picMkLst>
            <pc:docMk/>
            <pc:sldMk cId="2031588986" sldId="265"/>
            <ac:picMk id="1032" creationId="{820F6656-FAEE-1D01-2A56-BF0114933A6D}"/>
          </ac:picMkLst>
        </pc:picChg>
      </pc:sldChg>
      <pc:sldChg chg="addSp delSp modSp mod">
        <pc:chgData name="Jin Cao" userId="7c5a31e90393c94f" providerId="LiveId" clId="{5E18946C-B91C-45CC-9E09-A201BB514D92}" dt="2023-11-12T15:42:05.583" v="1393" actId="20577"/>
        <pc:sldMkLst>
          <pc:docMk/>
          <pc:sldMk cId="2978403523" sldId="266"/>
        </pc:sldMkLst>
        <pc:spChg chg="add mod">
          <ac:chgData name="Jin Cao" userId="7c5a31e90393c94f" providerId="LiveId" clId="{5E18946C-B91C-45CC-9E09-A201BB514D92}" dt="2023-11-12T15:31:54.991" v="946" actId="1035"/>
          <ac:spMkLst>
            <pc:docMk/>
            <pc:sldMk cId="2978403523" sldId="266"/>
            <ac:spMk id="2" creationId="{DA4EB958-C6E6-FCC2-C95B-92343B46DADF}"/>
          </ac:spMkLst>
        </pc:spChg>
        <pc:spChg chg="add mod">
          <ac:chgData name="Jin Cao" userId="7c5a31e90393c94f" providerId="LiveId" clId="{5E18946C-B91C-45CC-9E09-A201BB514D92}" dt="2023-11-12T15:31:54.991" v="946" actId="1035"/>
          <ac:spMkLst>
            <pc:docMk/>
            <pc:sldMk cId="2978403523" sldId="266"/>
            <ac:spMk id="3" creationId="{546C8E22-919E-4630-5004-C03022BEFF69}"/>
          </ac:spMkLst>
        </pc:spChg>
        <pc:spChg chg="add mod">
          <ac:chgData name="Jin Cao" userId="7c5a31e90393c94f" providerId="LiveId" clId="{5E18946C-B91C-45CC-9E09-A201BB514D92}" dt="2023-11-12T15:31:54.991" v="946" actId="1035"/>
          <ac:spMkLst>
            <pc:docMk/>
            <pc:sldMk cId="2978403523" sldId="266"/>
            <ac:spMk id="4" creationId="{2DC1CEEB-E335-E0D3-3353-0190742AB717}"/>
          </ac:spMkLst>
        </pc:spChg>
        <pc:spChg chg="add del mod ord">
          <ac:chgData name="Jin Cao" userId="7c5a31e90393c94f" providerId="LiveId" clId="{5E18946C-B91C-45CC-9E09-A201BB514D92}" dt="2023-11-12T15:32:04.724" v="952" actId="20577"/>
          <ac:spMkLst>
            <pc:docMk/>
            <pc:sldMk cId="2978403523" sldId="266"/>
            <ac:spMk id="5" creationId="{6A971838-0E32-F495-D496-03FA0219AFB5}"/>
          </ac:spMkLst>
        </pc:spChg>
        <pc:spChg chg="add mod">
          <ac:chgData name="Jin Cao" userId="7c5a31e90393c94f" providerId="LiveId" clId="{5E18946C-B91C-45CC-9E09-A201BB514D92}" dt="2023-11-12T15:31:54.991" v="946" actId="1035"/>
          <ac:spMkLst>
            <pc:docMk/>
            <pc:sldMk cId="2978403523" sldId="266"/>
            <ac:spMk id="6" creationId="{6C37C06A-F71D-E21F-98D3-BD3852ECC995}"/>
          </ac:spMkLst>
        </pc:spChg>
        <pc:spChg chg="mod">
          <ac:chgData name="Jin Cao" userId="7c5a31e90393c94f" providerId="LiveId" clId="{5E18946C-B91C-45CC-9E09-A201BB514D92}" dt="2023-11-12T15:42:05.583" v="1393" actId="20577"/>
          <ac:spMkLst>
            <pc:docMk/>
            <pc:sldMk cId="2978403523" sldId="266"/>
            <ac:spMk id="10" creationId="{037F746D-D91B-A1A1-BDB0-6DE25D6311D6}"/>
          </ac:spMkLst>
        </pc:spChg>
        <pc:spChg chg="add mod">
          <ac:chgData name="Jin Cao" userId="7c5a31e90393c94f" providerId="LiveId" clId="{5E18946C-B91C-45CC-9E09-A201BB514D92}" dt="2023-11-12T15:30:29.331" v="883" actId="571"/>
          <ac:spMkLst>
            <pc:docMk/>
            <pc:sldMk cId="2978403523" sldId="266"/>
            <ac:spMk id="11" creationId="{AE0345A5-A04D-E89E-3688-0CC6430F966E}"/>
          </ac:spMkLst>
        </pc:spChg>
        <pc:spChg chg="add mod">
          <ac:chgData name="Jin Cao" userId="7c5a31e90393c94f" providerId="LiveId" clId="{5E18946C-B91C-45CC-9E09-A201BB514D92}" dt="2023-11-12T15:31:11.859" v="894" actId="571"/>
          <ac:spMkLst>
            <pc:docMk/>
            <pc:sldMk cId="2978403523" sldId="266"/>
            <ac:spMk id="16" creationId="{06F89B56-69EF-7AA1-D589-5468A31FC935}"/>
          </ac:spMkLst>
        </pc:spChg>
        <pc:spChg chg="add mod">
          <ac:chgData name="Jin Cao" userId="7c5a31e90393c94f" providerId="LiveId" clId="{5E18946C-B91C-45CC-9E09-A201BB514D92}" dt="2023-11-12T15:31:18.174" v="901" actId="571"/>
          <ac:spMkLst>
            <pc:docMk/>
            <pc:sldMk cId="2978403523" sldId="266"/>
            <ac:spMk id="18" creationId="{268462BC-1ACB-961C-FA78-540EDCA5F278}"/>
          </ac:spMkLst>
        </pc:spChg>
        <pc:picChg chg="add del mod">
          <ac:chgData name="Jin Cao" userId="7c5a31e90393c94f" providerId="LiveId" clId="{5E18946C-B91C-45CC-9E09-A201BB514D92}" dt="2023-11-12T15:30:38.074" v="885" actId="478"/>
          <ac:picMkLst>
            <pc:docMk/>
            <pc:sldMk cId="2978403523" sldId="266"/>
            <ac:picMk id="8" creationId="{FDE13C17-AEDD-933E-42D8-14550C61AF04}"/>
          </ac:picMkLst>
        </pc:picChg>
        <pc:picChg chg="add del mod">
          <ac:chgData name="Jin Cao" userId="7c5a31e90393c94f" providerId="LiveId" clId="{5E18946C-B91C-45CC-9E09-A201BB514D92}" dt="2023-11-12T15:30:38.074" v="885" actId="478"/>
          <ac:picMkLst>
            <pc:docMk/>
            <pc:sldMk cId="2978403523" sldId="266"/>
            <ac:picMk id="9" creationId="{366D4648-A93C-9917-103C-D84E4497F8DB}"/>
          </ac:picMkLst>
        </pc:picChg>
        <pc:picChg chg="add mod">
          <ac:chgData name="Jin Cao" userId="7c5a31e90393c94f" providerId="LiveId" clId="{5E18946C-B91C-45CC-9E09-A201BB514D92}" dt="2023-11-12T15:30:29.331" v="883" actId="571"/>
          <ac:picMkLst>
            <pc:docMk/>
            <pc:sldMk cId="2978403523" sldId="266"/>
            <ac:picMk id="12" creationId="{817D6379-5982-34E2-22FD-CFF6BEAA042F}"/>
          </ac:picMkLst>
        </pc:picChg>
        <pc:picChg chg="add mod">
          <ac:chgData name="Jin Cao" userId="7c5a31e90393c94f" providerId="LiveId" clId="{5E18946C-B91C-45CC-9E09-A201BB514D92}" dt="2023-11-12T15:31:54.991" v="946" actId="1035"/>
          <ac:picMkLst>
            <pc:docMk/>
            <pc:sldMk cId="2978403523" sldId="266"/>
            <ac:picMk id="14" creationId="{14644295-883F-5F3E-BC9C-6B6F93A3CAAE}"/>
          </ac:picMkLst>
        </pc:picChg>
        <pc:picChg chg="add mod">
          <ac:chgData name="Jin Cao" userId="7c5a31e90393c94f" providerId="LiveId" clId="{5E18946C-B91C-45CC-9E09-A201BB514D92}" dt="2023-11-12T15:31:54.991" v="946" actId="1035"/>
          <ac:picMkLst>
            <pc:docMk/>
            <pc:sldMk cId="2978403523" sldId="266"/>
            <ac:picMk id="15" creationId="{D511C550-3D14-8BF2-C71F-1CD63EDB7F3D}"/>
          </ac:picMkLst>
        </pc:picChg>
        <pc:picChg chg="add mod">
          <ac:chgData name="Jin Cao" userId="7c5a31e90393c94f" providerId="LiveId" clId="{5E18946C-B91C-45CC-9E09-A201BB514D92}" dt="2023-11-12T15:31:11.859" v="894" actId="571"/>
          <ac:picMkLst>
            <pc:docMk/>
            <pc:sldMk cId="2978403523" sldId="266"/>
            <ac:picMk id="17" creationId="{DC62B356-4623-5B7C-DA3C-1C6B90BA351D}"/>
          </ac:picMkLst>
        </pc:picChg>
        <pc:picChg chg="add mod">
          <ac:chgData name="Jin Cao" userId="7c5a31e90393c94f" providerId="LiveId" clId="{5E18946C-B91C-45CC-9E09-A201BB514D92}" dt="2023-11-12T15:31:18.174" v="901" actId="571"/>
          <ac:picMkLst>
            <pc:docMk/>
            <pc:sldMk cId="2978403523" sldId="266"/>
            <ac:picMk id="19" creationId="{FDEF285C-0E7E-0067-C402-116604CE8917}"/>
          </ac:picMkLst>
        </pc:picChg>
        <pc:picChg chg="add mod">
          <ac:chgData name="Jin Cao" userId="7c5a31e90393c94f" providerId="LiveId" clId="{5E18946C-B91C-45CC-9E09-A201BB514D92}" dt="2023-11-12T15:31:54.991" v="946" actId="1035"/>
          <ac:picMkLst>
            <pc:docMk/>
            <pc:sldMk cId="2978403523" sldId="266"/>
            <ac:picMk id="20" creationId="{5B7CB315-5860-42A4-3CB1-0AAE1B1F85CA}"/>
          </ac:picMkLst>
        </pc:picChg>
        <pc:picChg chg="add mod">
          <ac:chgData name="Jin Cao" userId="7c5a31e90393c94f" providerId="LiveId" clId="{5E18946C-B91C-45CC-9E09-A201BB514D92}" dt="2023-11-12T15:31:54.991" v="946" actId="1035"/>
          <ac:picMkLst>
            <pc:docMk/>
            <pc:sldMk cId="2978403523" sldId="266"/>
            <ac:picMk id="21" creationId="{A6F33B55-057D-6714-E34B-231C97566AA1}"/>
          </ac:picMkLst>
        </pc:picChg>
      </pc:sldChg>
      <pc:sldChg chg="del">
        <pc:chgData name="Jin Cao" userId="7c5a31e90393c94f" providerId="LiveId" clId="{5E18946C-B91C-45CC-9E09-A201BB514D92}" dt="2023-11-12T15:21:19.463" v="622" actId="2696"/>
        <pc:sldMkLst>
          <pc:docMk/>
          <pc:sldMk cId="1045745099" sldId="268"/>
        </pc:sldMkLst>
      </pc:sldChg>
      <pc:sldChg chg="add">
        <pc:chgData name="Jin Cao" userId="7c5a31e90393c94f" providerId="LiveId" clId="{5E18946C-B91C-45CC-9E09-A201BB514D92}" dt="2023-11-12T15:21:21.820" v="623"/>
        <pc:sldMkLst>
          <pc:docMk/>
          <pc:sldMk cId="1391201591" sldId="268"/>
        </pc:sldMkLst>
      </pc:sldChg>
      <pc:sldChg chg="ord">
        <pc:chgData name="Jin Cao" userId="7c5a31e90393c94f" providerId="LiveId" clId="{5E18946C-B91C-45CC-9E09-A201BB514D92}" dt="2023-11-12T15:29:00.815" v="793"/>
        <pc:sldMkLst>
          <pc:docMk/>
          <pc:sldMk cId="1884163259" sldId="269"/>
        </pc:sldMkLst>
      </pc:sldChg>
      <pc:sldChg chg="addSp delSp modSp new mod modNotesTx">
        <pc:chgData name="Jin Cao" userId="7c5a31e90393c94f" providerId="LiveId" clId="{5E18946C-B91C-45CC-9E09-A201BB514D92}" dt="2023-11-12T15:44:35.856" v="1545"/>
        <pc:sldMkLst>
          <pc:docMk/>
          <pc:sldMk cId="4045178870" sldId="270"/>
        </pc:sldMkLst>
        <pc:spChg chg="add del mod">
          <ac:chgData name="Jin Cao" userId="7c5a31e90393c94f" providerId="LiveId" clId="{5E18946C-B91C-45CC-9E09-A201BB514D92}" dt="2023-11-12T15:10:09.552" v="110" actId="478"/>
          <ac:spMkLst>
            <pc:docMk/>
            <pc:sldMk cId="4045178870" sldId="270"/>
            <ac:spMk id="2" creationId="{B57FDB07-437C-AE5D-F14C-D303881F88EC}"/>
          </ac:spMkLst>
        </pc:spChg>
        <pc:spChg chg="add mod">
          <ac:chgData name="Jin Cao" userId="7c5a31e90393c94f" providerId="LiveId" clId="{5E18946C-B91C-45CC-9E09-A201BB514D92}" dt="2023-11-12T15:43:25.374" v="1431" actId="571"/>
          <ac:spMkLst>
            <pc:docMk/>
            <pc:sldMk cId="4045178870" sldId="270"/>
            <ac:spMk id="3" creationId="{A8B24653-0033-1E4D-99C6-BB30CBB09517}"/>
          </ac:spMkLst>
        </pc:spChg>
        <pc:spChg chg="add mod">
          <ac:chgData name="Jin Cao" userId="7c5a31e90393c94f" providerId="LiveId" clId="{5E18946C-B91C-45CC-9E09-A201BB514D92}" dt="2023-11-12T15:22:36.049" v="637" actId="20577"/>
          <ac:spMkLst>
            <pc:docMk/>
            <pc:sldMk cId="4045178870" sldId="270"/>
            <ac:spMk id="4" creationId="{037FA2C1-7CB6-00E4-DD0A-93D7871CEBBA}"/>
          </ac:spMkLst>
        </pc:spChg>
        <pc:spChg chg="add del mod">
          <ac:chgData name="Jin Cao" userId="7c5a31e90393c94f" providerId="LiveId" clId="{5E18946C-B91C-45CC-9E09-A201BB514D92}" dt="2023-11-12T15:16:45.578" v="496" actId="478"/>
          <ac:spMkLst>
            <pc:docMk/>
            <pc:sldMk cId="4045178870" sldId="270"/>
            <ac:spMk id="6" creationId="{DD89531E-6970-F0DA-56B6-FCAF865D1F6B}"/>
          </ac:spMkLst>
        </pc:spChg>
        <pc:spChg chg="add mod">
          <ac:chgData name="Jin Cao" userId="7c5a31e90393c94f" providerId="LiveId" clId="{5E18946C-B91C-45CC-9E09-A201BB514D92}" dt="2023-11-12T15:43:25.374" v="1431" actId="571"/>
          <ac:spMkLst>
            <pc:docMk/>
            <pc:sldMk cId="4045178870" sldId="270"/>
            <ac:spMk id="10" creationId="{CA4234A3-313C-1B37-95C4-7CCB12B638C1}"/>
          </ac:spMkLst>
        </pc:spChg>
        <pc:spChg chg="add mod">
          <ac:chgData name="Jin Cao" userId="7c5a31e90393c94f" providerId="LiveId" clId="{5E18946C-B91C-45CC-9E09-A201BB514D92}" dt="2023-11-12T15:44:07.369" v="1536" actId="14100"/>
          <ac:spMkLst>
            <pc:docMk/>
            <pc:sldMk cId="4045178870" sldId="270"/>
            <ac:spMk id="12" creationId="{B2BD1F77-C8FA-81C3-C42A-2FC42527C05D}"/>
          </ac:spMkLst>
        </pc:spChg>
        <pc:spChg chg="add del">
          <ac:chgData name="Jin Cao" userId="7c5a31e90393c94f" providerId="LiveId" clId="{5E18946C-B91C-45CC-9E09-A201BB514D92}" dt="2023-11-12T15:44:23.207" v="1538" actId="478"/>
          <ac:spMkLst>
            <pc:docMk/>
            <pc:sldMk cId="4045178870" sldId="270"/>
            <ac:spMk id="13" creationId="{401C4F57-44FA-21D4-5529-65FC1BF16D24}"/>
          </ac:spMkLst>
        </pc:spChg>
        <pc:grpChg chg="add mod">
          <ac:chgData name="Jin Cao" userId="7c5a31e90393c94f" providerId="LiveId" clId="{5E18946C-B91C-45CC-9E09-A201BB514D92}" dt="2023-11-12T15:43:25.374" v="1431" actId="571"/>
          <ac:grpSpMkLst>
            <pc:docMk/>
            <pc:sldMk cId="4045178870" sldId="270"/>
            <ac:grpSpMk id="11" creationId="{443D3988-4AA6-9ABC-4995-82C71E2227CE}"/>
          </ac:grpSpMkLst>
        </pc:grpChg>
        <pc:picChg chg="add del mod">
          <ac:chgData name="Jin Cao" userId="7c5a31e90393c94f" providerId="LiveId" clId="{5E18946C-B91C-45CC-9E09-A201BB514D92}" dt="2023-11-12T15:44:35.645" v="1544" actId="21"/>
          <ac:picMkLst>
            <pc:docMk/>
            <pc:sldMk cId="4045178870" sldId="270"/>
            <ac:picMk id="8" creationId="{EF3C04B5-A0D2-7FAF-F72E-88F23A570B97}"/>
          </ac:picMkLst>
        </pc:picChg>
        <pc:picChg chg="add mod">
          <ac:chgData name="Jin Cao" userId="7c5a31e90393c94f" providerId="LiveId" clId="{5E18946C-B91C-45CC-9E09-A201BB514D92}" dt="2023-11-12T15:44:35.856" v="1545"/>
          <ac:picMkLst>
            <pc:docMk/>
            <pc:sldMk cId="4045178870" sldId="270"/>
            <ac:picMk id="14" creationId="{4A744CC1-F83F-1AA7-C1AF-96D58BC5C44D}"/>
          </ac:picMkLst>
        </pc:picChg>
      </pc:sldChg>
      <pc:sldChg chg="addSp delSp modSp new mod modNotesTx">
        <pc:chgData name="Jin Cao" userId="7c5a31e90393c94f" providerId="LiveId" clId="{5E18946C-B91C-45CC-9E09-A201BB514D92}" dt="2023-11-12T15:21:47.859" v="630" actId="20577"/>
        <pc:sldMkLst>
          <pc:docMk/>
          <pc:sldMk cId="1373197777" sldId="271"/>
        </pc:sldMkLst>
        <pc:spChg chg="add del mod">
          <ac:chgData name="Jin Cao" userId="7c5a31e90393c94f" providerId="LiveId" clId="{5E18946C-B91C-45CC-9E09-A201BB514D92}" dt="2023-11-12T15:12:11.868" v="359" actId="478"/>
          <ac:spMkLst>
            <pc:docMk/>
            <pc:sldMk cId="1373197777" sldId="271"/>
            <ac:spMk id="3" creationId="{4179E5E2-BB2D-2E07-87BD-B5EB5777B720}"/>
          </ac:spMkLst>
        </pc:spChg>
        <pc:spChg chg="add mod">
          <ac:chgData name="Jin Cao" userId="7c5a31e90393c94f" providerId="LiveId" clId="{5E18946C-B91C-45CC-9E09-A201BB514D92}" dt="2023-11-12T15:21:47.859" v="630" actId="20577"/>
          <ac:spMkLst>
            <pc:docMk/>
            <pc:sldMk cId="1373197777" sldId="271"/>
            <ac:spMk id="4" creationId="{181E6B68-21DC-4AA9-DD09-07B60D3AA997}"/>
          </ac:spMkLst>
        </pc:spChg>
      </pc:sldChg>
    </pc:docChg>
  </pc:docChgLst>
  <pc:docChgLst>
    <pc:chgData name="Jin Cao" userId="7c5a31e90393c94f" providerId="LiveId" clId="{22EC63D6-484E-4757-A96A-A207CF70BA6C}"/>
    <pc:docChg chg="undo custSel addSld delSld modSld sldOrd modMainMaster">
      <pc:chgData name="Jin Cao" userId="7c5a31e90393c94f" providerId="LiveId" clId="{22EC63D6-484E-4757-A96A-A207CF70BA6C}" dt="2023-11-12T15:47:07.041" v="3666" actId="1076"/>
      <pc:docMkLst>
        <pc:docMk/>
      </pc:docMkLst>
      <pc:sldChg chg="addSp delSp modSp mod modNotesTx">
        <pc:chgData name="Jin Cao" userId="7c5a31e90393c94f" providerId="LiveId" clId="{22EC63D6-484E-4757-A96A-A207CF70BA6C}" dt="2023-11-12T13:55:00.224" v="3254" actId="20577"/>
        <pc:sldMkLst>
          <pc:docMk/>
          <pc:sldMk cId="0" sldId="256"/>
        </pc:sldMkLst>
        <pc:spChg chg="add del mod ord">
          <ac:chgData name="Jin Cao" userId="7c5a31e90393c94f" providerId="LiveId" clId="{22EC63D6-484E-4757-A96A-A207CF70BA6C}" dt="2023-11-12T10:44:35.486" v="1898" actId="21"/>
          <ac:spMkLst>
            <pc:docMk/>
            <pc:sldMk cId="0" sldId="256"/>
            <ac:spMk id="2" creationId="{31FD81F0-804D-02C0-B8EF-2392AD2500F5}"/>
          </ac:spMkLst>
        </pc:spChg>
        <pc:spChg chg="add del mod">
          <ac:chgData name="Jin Cao" userId="7c5a31e90393c94f" providerId="LiveId" clId="{22EC63D6-484E-4757-A96A-A207CF70BA6C}" dt="2023-11-12T09:30:48.900" v="120" actId="478"/>
          <ac:spMkLst>
            <pc:docMk/>
            <pc:sldMk cId="0" sldId="256"/>
            <ac:spMk id="3" creationId="{0842F28E-B51B-3E51-2873-5600F63F2A59}"/>
          </ac:spMkLst>
        </pc:spChg>
        <pc:spChg chg="add del mod">
          <ac:chgData name="Jin Cao" userId="7c5a31e90393c94f" providerId="LiveId" clId="{22EC63D6-484E-4757-A96A-A207CF70BA6C}" dt="2023-11-12T13:10:03.617" v="2848" actId="478"/>
          <ac:spMkLst>
            <pc:docMk/>
            <pc:sldMk cId="0" sldId="256"/>
            <ac:spMk id="3" creationId="{F5F3F8EC-711E-209C-0B79-85D629AF86F0}"/>
          </ac:spMkLst>
        </pc:spChg>
        <pc:spChg chg="add mod">
          <ac:chgData name="Jin Cao" userId="7c5a31e90393c94f" providerId="LiveId" clId="{22EC63D6-484E-4757-A96A-A207CF70BA6C}" dt="2023-11-12T13:52:33.788" v="3224" actId="1076"/>
          <ac:spMkLst>
            <pc:docMk/>
            <pc:sldMk cId="0" sldId="256"/>
            <ac:spMk id="4" creationId="{4E6E094A-2699-2AB5-85A9-5B7EE32FE990}"/>
          </ac:spMkLst>
        </pc:spChg>
        <pc:spChg chg="add del mod">
          <ac:chgData name="Jin Cao" userId="7c5a31e90393c94f" providerId="LiveId" clId="{22EC63D6-484E-4757-A96A-A207CF70BA6C}" dt="2023-11-12T12:32:12.698" v="2601" actId="478"/>
          <ac:spMkLst>
            <pc:docMk/>
            <pc:sldMk cId="0" sldId="256"/>
            <ac:spMk id="7" creationId="{AA382DDB-C0F0-292A-8E64-7A55BC405BA7}"/>
          </ac:spMkLst>
        </pc:spChg>
        <pc:spChg chg="add mod ord">
          <ac:chgData name="Jin Cao" userId="7c5a31e90393c94f" providerId="LiveId" clId="{22EC63D6-484E-4757-A96A-A207CF70BA6C}" dt="2023-11-12T13:08:41.462" v="2801" actId="1076"/>
          <ac:spMkLst>
            <pc:docMk/>
            <pc:sldMk cId="0" sldId="256"/>
            <ac:spMk id="8" creationId="{864B3BEF-89A5-FA8C-FC48-58197F5B48BA}"/>
          </ac:spMkLst>
        </pc:spChg>
        <pc:spChg chg="mod">
          <ac:chgData name="Jin Cao" userId="7c5a31e90393c94f" providerId="LiveId" clId="{22EC63D6-484E-4757-A96A-A207CF70BA6C}" dt="2023-11-12T12:32:02.088" v="2599" actId="207"/>
          <ac:spMkLst>
            <pc:docMk/>
            <pc:sldMk cId="0" sldId="256"/>
            <ac:spMk id="57" creationId="{00000000-0000-0000-0000-000000000000}"/>
          </ac:spMkLst>
        </pc:spChg>
        <pc:spChg chg="del mod">
          <ac:chgData name="Jin Cao" userId="7c5a31e90393c94f" providerId="LiveId" clId="{22EC63D6-484E-4757-A96A-A207CF70BA6C}" dt="2023-11-12T13:07:55.722" v="2788" actId="478"/>
          <ac:spMkLst>
            <pc:docMk/>
            <pc:sldMk cId="0" sldId="256"/>
            <ac:spMk id="58" creationId="{00000000-0000-0000-0000-000000000000}"/>
          </ac:spMkLst>
        </pc:spChg>
        <pc:picChg chg="add del mod">
          <ac:chgData name="Jin Cao" userId="7c5a31e90393c94f" providerId="LiveId" clId="{22EC63D6-484E-4757-A96A-A207CF70BA6C}" dt="2023-11-12T12:34:20.246" v="2636" actId="478"/>
          <ac:picMkLst>
            <pc:docMk/>
            <pc:sldMk cId="0" sldId="256"/>
            <ac:picMk id="3" creationId="{ADC00090-FB0D-B6AE-7CF1-DA5792F1CBBB}"/>
          </ac:picMkLst>
        </pc:picChg>
        <pc:picChg chg="add del mod">
          <ac:chgData name="Jin Cao" userId="7c5a31e90393c94f" providerId="LiveId" clId="{22EC63D6-484E-4757-A96A-A207CF70BA6C}" dt="2023-11-12T09:34:09.835" v="158" actId="21"/>
          <ac:picMkLst>
            <pc:docMk/>
            <pc:sldMk cId="0" sldId="256"/>
            <ac:picMk id="6" creationId="{6D005C2D-157E-0B68-5116-DBECDD611285}"/>
          </ac:picMkLst>
        </pc:picChg>
        <pc:picChg chg="add mod modCrop">
          <ac:chgData name="Jin Cao" userId="7c5a31e90393c94f" providerId="LiveId" clId="{22EC63D6-484E-4757-A96A-A207CF70BA6C}" dt="2023-11-12T13:52:18.550" v="3217" actId="1076"/>
          <ac:picMkLst>
            <pc:docMk/>
            <pc:sldMk cId="0" sldId="256"/>
            <ac:picMk id="6" creationId="{C532E516-4A75-59B7-C99B-4A9F46F23E89}"/>
          </ac:picMkLst>
        </pc:picChg>
        <pc:picChg chg="mod ord modCrop">
          <ac:chgData name="Jin Cao" userId="7c5a31e90393c94f" providerId="LiveId" clId="{22EC63D6-484E-4757-A96A-A207CF70BA6C}" dt="2023-11-12T10:45:13.203" v="1908" actId="167"/>
          <ac:picMkLst>
            <pc:docMk/>
            <pc:sldMk cId="0" sldId="256"/>
            <ac:picMk id="56" creationId="{00000000-0000-0000-0000-000000000000}"/>
          </ac:picMkLst>
        </pc:picChg>
      </pc:sldChg>
      <pc:sldChg chg="modSp del mod">
        <pc:chgData name="Jin Cao" userId="7c5a31e90393c94f" providerId="LiveId" clId="{22EC63D6-484E-4757-A96A-A207CF70BA6C}" dt="2023-11-12T10:01:43.769" v="615" actId="47"/>
        <pc:sldMkLst>
          <pc:docMk/>
          <pc:sldMk cId="0" sldId="257"/>
        </pc:sldMkLst>
        <pc:spChg chg="mod">
          <ac:chgData name="Jin Cao" userId="7c5a31e90393c94f" providerId="LiveId" clId="{22EC63D6-484E-4757-A96A-A207CF70BA6C}" dt="2023-11-12T09:30:42.509" v="115" actId="27636"/>
          <ac:spMkLst>
            <pc:docMk/>
            <pc:sldMk cId="0" sldId="257"/>
            <ac:spMk id="67" creationId="{00000000-0000-0000-0000-000000000000}"/>
          </ac:spMkLst>
        </pc:spChg>
        <pc:spChg chg="mod">
          <ac:chgData name="Jin Cao" userId="7c5a31e90393c94f" providerId="LiveId" clId="{22EC63D6-484E-4757-A96A-A207CF70BA6C}" dt="2023-11-12T09:30:42.520" v="116" actId="27636"/>
          <ac:spMkLst>
            <pc:docMk/>
            <pc:sldMk cId="0" sldId="257"/>
            <ac:spMk id="72" creationId="{00000000-0000-0000-0000-000000000000}"/>
          </ac:spMkLst>
        </pc:spChg>
        <pc:spChg chg="mod">
          <ac:chgData name="Jin Cao" userId="7c5a31e90393c94f" providerId="LiveId" clId="{22EC63D6-484E-4757-A96A-A207CF70BA6C}" dt="2023-11-12T09:30:42.530" v="117" actId="27636"/>
          <ac:spMkLst>
            <pc:docMk/>
            <pc:sldMk cId="0" sldId="257"/>
            <ac:spMk id="77" creationId="{00000000-0000-0000-0000-000000000000}"/>
          </ac:spMkLst>
        </pc:spChg>
      </pc:sldChg>
      <pc:sldChg chg="modSp del mod ord modNotes">
        <pc:chgData name="Jin Cao" userId="7c5a31e90393c94f" providerId="LiveId" clId="{22EC63D6-484E-4757-A96A-A207CF70BA6C}" dt="2023-11-12T10:35:28.600" v="1675" actId="47"/>
        <pc:sldMkLst>
          <pc:docMk/>
          <pc:sldMk cId="0" sldId="258"/>
        </pc:sldMkLst>
        <pc:spChg chg="mod">
          <ac:chgData name="Jin Cao" userId="7c5a31e90393c94f" providerId="LiveId" clId="{22EC63D6-484E-4757-A96A-A207CF70BA6C}" dt="2023-11-12T09:59:19.023" v="586" actId="20577"/>
          <ac:spMkLst>
            <pc:docMk/>
            <pc:sldMk cId="0" sldId="258"/>
            <ac:spMk id="83" creationId="{00000000-0000-0000-0000-000000000000}"/>
          </ac:spMkLst>
        </pc:spChg>
        <pc:spChg chg="mod">
          <ac:chgData name="Jin Cao" userId="7c5a31e90393c94f" providerId="LiveId" clId="{22EC63D6-484E-4757-A96A-A207CF70BA6C}" dt="2023-11-12T09:59:14.086" v="574" actId="1076"/>
          <ac:spMkLst>
            <pc:docMk/>
            <pc:sldMk cId="0" sldId="258"/>
            <ac:spMk id="84" creationId="{00000000-0000-0000-0000-000000000000}"/>
          </ac:spMkLst>
        </pc:spChg>
        <pc:spChg chg="mod">
          <ac:chgData name="Jin Cao" userId="7c5a31e90393c94f" providerId="LiveId" clId="{22EC63D6-484E-4757-A96A-A207CF70BA6C}" dt="2023-11-12T09:59:40.129" v="613" actId="27636"/>
          <ac:spMkLst>
            <pc:docMk/>
            <pc:sldMk cId="0" sldId="258"/>
            <ac:spMk id="85" creationId="{00000000-0000-0000-0000-000000000000}"/>
          </ac:spMkLst>
        </pc:spChg>
      </pc:sldChg>
      <pc:sldChg chg="modSp del mod">
        <pc:chgData name="Jin Cao" userId="7c5a31e90393c94f" providerId="LiveId" clId="{22EC63D6-484E-4757-A96A-A207CF70BA6C}" dt="2023-11-12T10:01:43.769" v="615" actId="47"/>
        <pc:sldMkLst>
          <pc:docMk/>
          <pc:sldMk cId="0" sldId="259"/>
        </pc:sldMkLst>
        <pc:spChg chg="mod">
          <ac:chgData name="Jin Cao" userId="7c5a31e90393c94f" providerId="LiveId" clId="{22EC63D6-484E-4757-A96A-A207CF70BA6C}" dt="2023-11-12T09:30:42.601" v="118" actId="27636"/>
          <ac:spMkLst>
            <pc:docMk/>
            <pc:sldMk cId="0" sldId="259"/>
            <ac:spMk id="93" creationId="{00000000-0000-0000-0000-000000000000}"/>
          </ac:spMkLst>
        </pc:spChg>
      </pc:sldChg>
      <pc:sldChg chg="del">
        <pc:chgData name="Jin Cao" userId="7c5a31e90393c94f" providerId="LiveId" clId="{22EC63D6-484E-4757-A96A-A207CF70BA6C}" dt="2023-11-12T10:35:30.062" v="1676" actId="47"/>
        <pc:sldMkLst>
          <pc:docMk/>
          <pc:sldMk cId="0" sldId="260"/>
        </pc:sldMkLst>
      </pc:sldChg>
      <pc:sldChg chg="addSp delSp modSp mod">
        <pc:chgData name="Jin Cao" userId="7c5a31e90393c94f" providerId="LiveId" clId="{22EC63D6-484E-4757-A96A-A207CF70BA6C}" dt="2023-11-12T12:54:09.031" v="2719" actId="207"/>
        <pc:sldMkLst>
          <pc:docMk/>
          <pc:sldMk cId="0" sldId="261"/>
        </pc:sldMkLst>
        <pc:spChg chg="add del mod">
          <ac:chgData name="Jin Cao" userId="7c5a31e90393c94f" providerId="LiveId" clId="{22EC63D6-484E-4757-A96A-A207CF70BA6C}" dt="2023-11-12T10:35:39.548" v="1678" actId="478"/>
          <ac:spMkLst>
            <pc:docMk/>
            <pc:sldMk cId="0" sldId="261"/>
            <ac:spMk id="3" creationId="{53923B6C-0715-EA93-C237-B406F6A775B4}"/>
          </ac:spMkLst>
        </pc:spChg>
        <pc:spChg chg="del">
          <ac:chgData name="Jin Cao" userId="7c5a31e90393c94f" providerId="LiveId" clId="{22EC63D6-484E-4757-A96A-A207CF70BA6C}" dt="2023-11-12T10:35:37.979" v="1677" actId="478"/>
          <ac:spMkLst>
            <pc:docMk/>
            <pc:sldMk cId="0" sldId="261"/>
            <ac:spMk id="109" creationId="{00000000-0000-0000-0000-000000000000}"/>
          </ac:spMkLst>
        </pc:spChg>
        <pc:spChg chg="del">
          <ac:chgData name="Jin Cao" userId="7c5a31e90393c94f" providerId="LiveId" clId="{22EC63D6-484E-4757-A96A-A207CF70BA6C}" dt="2023-11-12T10:35:37.979" v="1677" actId="478"/>
          <ac:spMkLst>
            <pc:docMk/>
            <pc:sldMk cId="0" sldId="261"/>
            <ac:spMk id="113" creationId="{00000000-0000-0000-0000-000000000000}"/>
          </ac:spMkLst>
        </pc:spChg>
        <pc:spChg chg="del">
          <ac:chgData name="Jin Cao" userId="7c5a31e90393c94f" providerId="LiveId" clId="{22EC63D6-484E-4757-A96A-A207CF70BA6C}" dt="2023-11-12T10:35:37.979" v="1677" actId="478"/>
          <ac:spMkLst>
            <pc:docMk/>
            <pc:sldMk cId="0" sldId="261"/>
            <ac:spMk id="114" creationId="{00000000-0000-0000-0000-000000000000}"/>
          </ac:spMkLst>
        </pc:spChg>
        <pc:spChg chg="mod">
          <ac:chgData name="Jin Cao" userId="7c5a31e90393c94f" providerId="LiveId" clId="{22EC63D6-484E-4757-A96A-A207CF70BA6C}" dt="2023-11-12T12:54:09.031" v="2719" actId="207"/>
          <ac:spMkLst>
            <pc:docMk/>
            <pc:sldMk cId="0" sldId="261"/>
            <ac:spMk id="118" creationId="{00000000-0000-0000-0000-000000000000}"/>
          </ac:spMkLst>
        </pc:spChg>
        <pc:grpChg chg="del">
          <ac:chgData name="Jin Cao" userId="7c5a31e90393c94f" providerId="LiveId" clId="{22EC63D6-484E-4757-A96A-A207CF70BA6C}" dt="2023-11-12T10:35:37.979" v="1677" actId="478"/>
          <ac:grpSpMkLst>
            <pc:docMk/>
            <pc:sldMk cId="0" sldId="261"/>
            <ac:grpSpMk id="110" creationId="{00000000-0000-0000-0000-000000000000}"/>
          </ac:grpSpMkLst>
        </pc:grpChg>
        <pc:grpChg chg="del">
          <ac:chgData name="Jin Cao" userId="7c5a31e90393c94f" providerId="LiveId" clId="{22EC63D6-484E-4757-A96A-A207CF70BA6C}" dt="2023-11-12T10:35:37.979" v="1677" actId="478"/>
          <ac:grpSpMkLst>
            <pc:docMk/>
            <pc:sldMk cId="0" sldId="261"/>
            <ac:grpSpMk id="115" creationId="{00000000-0000-0000-0000-000000000000}"/>
          </ac:grpSpMkLst>
        </pc:grpChg>
      </pc:sldChg>
      <pc:sldChg chg="del">
        <pc:chgData name="Jin Cao" userId="7c5a31e90393c94f" providerId="LiveId" clId="{22EC63D6-484E-4757-A96A-A207CF70BA6C}" dt="2023-11-12T10:40:48.736" v="1879" actId="47"/>
        <pc:sldMkLst>
          <pc:docMk/>
          <pc:sldMk cId="0" sldId="262"/>
        </pc:sldMkLst>
      </pc:sldChg>
      <pc:sldChg chg="addSp delSp modSp mod">
        <pc:chgData name="Jin Cao" userId="7c5a31e90393c94f" providerId="LiveId" clId="{22EC63D6-484E-4757-A96A-A207CF70BA6C}" dt="2023-11-12T15:47:07.041" v="3666" actId="1076"/>
        <pc:sldMkLst>
          <pc:docMk/>
          <pc:sldMk cId="0" sldId="263"/>
        </pc:sldMkLst>
        <pc:spChg chg="add del">
          <ac:chgData name="Jin Cao" userId="7c5a31e90393c94f" providerId="LiveId" clId="{22EC63D6-484E-4757-A96A-A207CF70BA6C}" dt="2023-11-12T15:46:37.578" v="3657"/>
          <ac:spMkLst>
            <pc:docMk/>
            <pc:sldMk cId="0" sldId="263"/>
            <ac:spMk id="2" creationId="{0C59B76F-0364-8396-5DCF-6B43CAEA147F}"/>
          </ac:spMkLst>
        </pc:spChg>
        <pc:spChg chg="add del">
          <ac:chgData name="Jin Cao" userId="7c5a31e90393c94f" providerId="LiveId" clId="{22EC63D6-484E-4757-A96A-A207CF70BA6C}" dt="2023-11-12T13:53:29.346" v="3226" actId="478"/>
          <ac:spMkLst>
            <pc:docMk/>
            <pc:sldMk cId="0" sldId="263"/>
            <ac:spMk id="4" creationId="{A0F1F3AD-C667-749B-338D-A3A718A85E8B}"/>
          </ac:spMkLst>
        </pc:spChg>
        <pc:spChg chg="add del">
          <ac:chgData name="Jin Cao" userId="7c5a31e90393c94f" providerId="LiveId" clId="{22EC63D6-484E-4757-A96A-A207CF70BA6C}" dt="2023-11-12T13:53:37.827" v="3228"/>
          <ac:spMkLst>
            <pc:docMk/>
            <pc:sldMk cId="0" sldId="263"/>
            <ac:spMk id="6" creationId="{BD3126B4-B921-DB96-2D1F-E3F9D4CF1C98}"/>
          </ac:spMkLst>
        </pc:spChg>
        <pc:spChg chg="add del">
          <ac:chgData name="Jin Cao" userId="7c5a31e90393c94f" providerId="LiveId" clId="{22EC63D6-484E-4757-A96A-A207CF70BA6C}" dt="2023-11-12T13:53:58.721" v="3234"/>
          <ac:spMkLst>
            <pc:docMk/>
            <pc:sldMk cId="0" sldId="263"/>
            <ac:spMk id="8" creationId="{A33B8B52-076F-36B2-0899-C997CDE8198A}"/>
          </ac:spMkLst>
        </pc:spChg>
        <pc:spChg chg="add del">
          <ac:chgData name="Jin Cao" userId="7c5a31e90393c94f" providerId="LiveId" clId="{22EC63D6-484E-4757-A96A-A207CF70BA6C}" dt="2023-11-12T13:56:59.696" v="3256"/>
          <ac:spMkLst>
            <pc:docMk/>
            <pc:sldMk cId="0" sldId="263"/>
            <ac:spMk id="10" creationId="{C34662B7-6614-0B8F-20E6-A9F1E94DECA1}"/>
          </ac:spMkLst>
        </pc:spChg>
        <pc:spChg chg="add del">
          <ac:chgData name="Jin Cao" userId="7c5a31e90393c94f" providerId="LiveId" clId="{22EC63D6-484E-4757-A96A-A207CF70BA6C}" dt="2023-11-12T13:57:45.967" v="3267"/>
          <ac:spMkLst>
            <pc:docMk/>
            <pc:sldMk cId="0" sldId="263"/>
            <ac:spMk id="12" creationId="{7AF83B71-F098-667A-8F7D-39DCB7CC875C}"/>
          </ac:spMkLst>
        </pc:spChg>
        <pc:spChg chg="mod">
          <ac:chgData name="Jin Cao" userId="7c5a31e90393c94f" providerId="LiveId" clId="{22EC63D6-484E-4757-A96A-A207CF70BA6C}" dt="2023-11-12T14:11:50.976" v="3278" actId="20577"/>
          <ac:spMkLst>
            <pc:docMk/>
            <pc:sldMk cId="0" sldId="263"/>
            <ac:spMk id="163" creationId="{00000000-0000-0000-0000-000000000000}"/>
          </ac:spMkLst>
        </pc:spChg>
        <pc:spChg chg="mod">
          <ac:chgData name="Jin Cao" userId="7c5a31e90393c94f" providerId="LiveId" clId="{22EC63D6-484E-4757-A96A-A207CF70BA6C}" dt="2023-11-12T13:32:38.591" v="3133" actId="1076"/>
          <ac:spMkLst>
            <pc:docMk/>
            <pc:sldMk cId="0" sldId="263"/>
            <ac:spMk id="164" creationId="{00000000-0000-0000-0000-000000000000}"/>
          </ac:spMkLst>
        </pc:spChg>
        <pc:spChg chg="mod">
          <ac:chgData name="Jin Cao" userId="7c5a31e90393c94f" providerId="LiveId" clId="{22EC63D6-484E-4757-A96A-A207CF70BA6C}" dt="2023-11-12T13:20:14.870" v="3130" actId="1076"/>
          <ac:spMkLst>
            <pc:docMk/>
            <pc:sldMk cId="0" sldId="263"/>
            <ac:spMk id="165" creationId="{00000000-0000-0000-0000-000000000000}"/>
          </ac:spMkLst>
        </pc:spChg>
        <pc:spChg chg="mod">
          <ac:chgData name="Jin Cao" userId="7c5a31e90393c94f" providerId="LiveId" clId="{22EC63D6-484E-4757-A96A-A207CF70BA6C}" dt="2023-11-12T13:58:38.504" v="3272" actId="1076"/>
          <ac:spMkLst>
            <pc:docMk/>
            <pc:sldMk cId="0" sldId="263"/>
            <ac:spMk id="166" creationId="{00000000-0000-0000-0000-000000000000}"/>
          </ac:spMkLst>
        </pc:spChg>
        <pc:spChg chg="mod">
          <ac:chgData name="Jin Cao" userId="7c5a31e90393c94f" providerId="LiveId" clId="{22EC63D6-484E-4757-A96A-A207CF70BA6C}" dt="2023-11-12T13:58:38.504" v="3272" actId="1076"/>
          <ac:spMkLst>
            <pc:docMk/>
            <pc:sldMk cId="0" sldId="263"/>
            <ac:spMk id="167" creationId="{00000000-0000-0000-0000-000000000000}"/>
          </ac:spMkLst>
        </pc:spChg>
        <pc:spChg chg="mod">
          <ac:chgData name="Jin Cao" userId="7c5a31e90393c94f" providerId="LiveId" clId="{22EC63D6-484E-4757-A96A-A207CF70BA6C}" dt="2023-11-12T13:32:47.849" v="3137" actId="1076"/>
          <ac:spMkLst>
            <pc:docMk/>
            <pc:sldMk cId="0" sldId="263"/>
            <ac:spMk id="168" creationId="{00000000-0000-0000-0000-000000000000}"/>
          </ac:spMkLst>
        </pc:spChg>
        <pc:spChg chg="del">
          <ac:chgData name="Jin Cao" userId="7c5a31e90393c94f" providerId="LiveId" clId="{22EC63D6-484E-4757-A96A-A207CF70BA6C}" dt="2023-11-12T13:18:54.552" v="3085" actId="478"/>
          <ac:spMkLst>
            <pc:docMk/>
            <pc:sldMk cId="0" sldId="263"/>
            <ac:spMk id="169" creationId="{00000000-0000-0000-0000-000000000000}"/>
          </ac:spMkLst>
        </pc:spChg>
        <pc:spChg chg="del">
          <ac:chgData name="Jin Cao" userId="7c5a31e90393c94f" providerId="LiveId" clId="{22EC63D6-484E-4757-A96A-A207CF70BA6C}" dt="2023-11-12T13:19:22.254" v="3088" actId="478"/>
          <ac:spMkLst>
            <pc:docMk/>
            <pc:sldMk cId="0" sldId="263"/>
            <ac:spMk id="170" creationId="{00000000-0000-0000-0000-000000000000}"/>
          </ac:spMkLst>
        </pc:spChg>
        <pc:spChg chg="del">
          <ac:chgData name="Jin Cao" userId="7c5a31e90393c94f" providerId="LiveId" clId="{22EC63D6-484E-4757-A96A-A207CF70BA6C}" dt="2023-11-12T13:19:22.254" v="3088" actId="478"/>
          <ac:spMkLst>
            <pc:docMk/>
            <pc:sldMk cId="0" sldId="263"/>
            <ac:spMk id="171" creationId="{00000000-0000-0000-0000-000000000000}"/>
          </ac:spMkLst>
        </pc:spChg>
        <pc:spChg chg="del">
          <ac:chgData name="Jin Cao" userId="7c5a31e90393c94f" providerId="LiveId" clId="{22EC63D6-484E-4757-A96A-A207CF70BA6C}" dt="2023-11-12T13:19:22.254" v="3088" actId="478"/>
          <ac:spMkLst>
            <pc:docMk/>
            <pc:sldMk cId="0" sldId="263"/>
            <ac:spMk id="172" creationId="{00000000-0000-0000-0000-000000000000}"/>
          </ac:spMkLst>
        </pc:spChg>
        <pc:spChg chg="del">
          <ac:chgData name="Jin Cao" userId="7c5a31e90393c94f" providerId="LiveId" clId="{22EC63D6-484E-4757-A96A-A207CF70BA6C}" dt="2023-11-12T13:19:22.254" v="3088" actId="478"/>
          <ac:spMkLst>
            <pc:docMk/>
            <pc:sldMk cId="0" sldId="263"/>
            <ac:spMk id="173" creationId="{00000000-0000-0000-0000-000000000000}"/>
          </ac:spMkLst>
        </pc:spChg>
        <pc:picChg chg="add mod modCrop">
          <ac:chgData name="Jin Cao" userId="7c5a31e90393c94f" providerId="LiveId" clId="{22EC63D6-484E-4757-A96A-A207CF70BA6C}" dt="2023-11-12T13:33:25.774" v="3149" actId="1076"/>
          <ac:picMkLst>
            <pc:docMk/>
            <pc:sldMk cId="0" sldId="263"/>
            <ac:picMk id="3" creationId="{2C8FBA4C-6E06-B2D3-74B2-AD925DC5D26A}"/>
          </ac:picMkLst>
        </pc:picChg>
        <pc:picChg chg="add mod">
          <ac:chgData name="Jin Cao" userId="7c5a31e90393c94f" providerId="LiveId" clId="{22EC63D6-484E-4757-A96A-A207CF70BA6C}" dt="2023-11-12T15:46:44.411" v="3661" actId="14100"/>
          <ac:picMkLst>
            <pc:docMk/>
            <pc:sldMk cId="0" sldId="263"/>
            <ac:picMk id="4" creationId="{C5B42A0C-7111-7C5E-9BA3-E5C7B45A7CED}"/>
          </ac:picMkLst>
        </pc:picChg>
        <pc:picChg chg="add mod modCrop">
          <ac:chgData name="Jin Cao" userId="7c5a31e90393c94f" providerId="LiveId" clId="{22EC63D6-484E-4757-A96A-A207CF70BA6C}" dt="2023-11-12T13:49:14.694" v="3214" actId="1038"/>
          <ac:picMkLst>
            <pc:docMk/>
            <pc:sldMk cId="0" sldId="263"/>
            <ac:picMk id="5" creationId="{64154049-7A65-BE45-1A35-03AF42E8A885}"/>
          </ac:picMkLst>
        </pc:picChg>
        <pc:picChg chg="add mod">
          <ac:chgData name="Jin Cao" userId="7c5a31e90393c94f" providerId="LiveId" clId="{22EC63D6-484E-4757-A96A-A207CF70BA6C}" dt="2023-11-12T15:47:07.041" v="3666" actId="1076"/>
          <ac:picMkLst>
            <pc:docMk/>
            <pc:sldMk cId="0" sldId="263"/>
            <ac:picMk id="6" creationId="{909B008A-FB5F-CE69-2ABA-89F4DF0196B5}"/>
          </ac:picMkLst>
        </pc:picChg>
        <pc:picChg chg="add mod modCrop">
          <ac:chgData name="Jin Cao" userId="7c5a31e90393c94f" providerId="LiveId" clId="{22EC63D6-484E-4757-A96A-A207CF70BA6C}" dt="2023-11-12T13:53:48.201" v="3232" actId="732"/>
          <ac:picMkLst>
            <pc:docMk/>
            <pc:sldMk cId="0" sldId="263"/>
            <ac:picMk id="7" creationId="{7159E509-F97C-B0CC-2F5A-DA0F7EF266FA}"/>
          </ac:picMkLst>
        </pc:picChg>
        <pc:picChg chg="add mod modCrop">
          <ac:chgData name="Jin Cao" userId="7c5a31e90393c94f" providerId="LiveId" clId="{22EC63D6-484E-4757-A96A-A207CF70BA6C}" dt="2023-11-12T13:58:00.873" v="3271" actId="14100"/>
          <ac:picMkLst>
            <pc:docMk/>
            <pc:sldMk cId="0" sldId="263"/>
            <ac:picMk id="9" creationId="{0A6B65F6-2ABE-53DA-1669-FDE778EB3B15}"/>
          </ac:picMkLst>
        </pc:picChg>
        <pc:picChg chg="add mod modCrop">
          <ac:chgData name="Jin Cao" userId="7c5a31e90393c94f" providerId="LiveId" clId="{22EC63D6-484E-4757-A96A-A207CF70BA6C}" dt="2023-11-12T13:57:29.769" v="3265" actId="732"/>
          <ac:picMkLst>
            <pc:docMk/>
            <pc:sldMk cId="0" sldId="263"/>
            <ac:picMk id="11" creationId="{CEB014AD-7D04-1916-9CCB-994C5B34DCF8}"/>
          </ac:picMkLst>
        </pc:picChg>
        <pc:picChg chg="add mod">
          <ac:chgData name="Jin Cao" userId="7c5a31e90393c94f" providerId="LiveId" clId="{22EC63D6-484E-4757-A96A-A207CF70BA6C}" dt="2023-11-12T13:57:54.605" v="3270" actId="1076"/>
          <ac:picMkLst>
            <pc:docMk/>
            <pc:sldMk cId="0" sldId="263"/>
            <ac:picMk id="13" creationId="{4B4E56C7-53BD-C272-9912-E3E9B2071901}"/>
          </ac:picMkLst>
        </pc:picChg>
      </pc:sldChg>
      <pc:sldChg chg="addSp delSp modSp new mod delAnim modAnim modNotesTx">
        <pc:chgData name="Jin Cao" userId="7c5a31e90393c94f" providerId="LiveId" clId="{22EC63D6-484E-4757-A96A-A207CF70BA6C}" dt="2023-11-12T15:02:16.916" v="3654" actId="20577"/>
        <pc:sldMkLst>
          <pc:docMk/>
          <pc:sldMk cId="1089351698" sldId="264"/>
        </pc:sldMkLst>
        <pc:spChg chg="del mod">
          <ac:chgData name="Jin Cao" userId="7c5a31e90393c94f" providerId="LiveId" clId="{22EC63D6-484E-4757-A96A-A207CF70BA6C}" dt="2023-11-12T10:56:53.473" v="2363" actId="478"/>
          <ac:spMkLst>
            <pc:docMk/>
            <pc:sldMk cId="1089351698" sldId="264"/>
            <ac:spMk id="2" creationId="{0D7AE811-1335-5CAE-4A12-A2EC4E61C594}"/>
          </ac:spMkLst>
        </pc:spChg>
        <pc:spChg chg="del">
          <ac:chgData name="Jin Cao" userId="7c5a31e90393c94f" providerId="LiveId" clId="{22EC63D6-484E-4757-A96A-A207CF70BA6C}" dt="2023-11-12T09:50:02.461" v="267" actId="478"/>
          <ac:spMkLst>
            <pc:docMk/>
            <pc:sldMk cId="1089351698" sldId="264"/>
            <ac:spMk id="3" creationId="{19606165-86A5-723B-093E-E8B7C8DE0FC2}"/>
          </ac:spMkLst>
        </pc:spChg>
        <pc:spChg chg="add del mod">
          <ac:chgData name="Jin Cao" userId="7c5a31e90393c94f" providerId="LiveId" clId="{22EC63D6-484E-4757-A96A-A207CF70BA6C}" dt="2023-11-12T15:02:02.228" v="3636" actId="478"/>
          <ac:spMkLst>
            <pc:docMk/>
            <pc:sldMk cId="1089351698" sldId="264"/>
            <ac:spMk id="3" creationId="{DD509EEE-A4D8-F052-7D54-69A5661C8EA1}"/>
          </ac:spMkLst>
        </pc:spChg>
        <pc:spChg chg="add del mod">
          <ac:chgData name="Jin Cao" userId="7c5a31e90393c94f" providerId="LiveId" clId="{22EC63D6-484E-4757-A96A-A207CF70BA6C}" dt="2023-11-12T09:49:35.823" v="258" actId="478"/>
          <ac:spMkLst>
            <pc:docMk/>
            <pc:sldMk cId="1089351698" sldId="264"/>
            <ac:spMk id="6" creationId="{F728A77A-2AA3-9E31-9C45-A35BC1B0BE88}"/>
          </ac:spMkLst>
        </pc:spChg>
        <pc:spChg chg="add del mod">
          <ac:chgData name="Jin Cao" userId="7c5a31e90393c94f" providerId="LiveId" clId="{22EC63D6-484E-4757-A96A-A207CF70BA6C}" dt="2023-11-12T09:36:01.364" v="173" actId="478"/>
          <ac:spMkLst>
            <pc:docMk/>
            <pc:sldMk cId="1089351698" sldId="264"/>
            <ac:spMk id="7" creationId="{349D4BA5-910E-59E0-0CAA-329754368F90}"/>
          </ac:spMkLst>
        </pc:spChg>
        <pc:spChg chg="add del mod">
          <ac:chgData name="Jin Cao" userId="7c5a31e90393c94f" providerId="LiveId" clId="{22EC63D6-484E-4757-A96A-A207CF70BA6C}" dt="2023-11-12T09:49:56.171" v="264" actId="478"/>
          <ac:spMkLst>
            <pc:docMk/>
            <pc:sldMk cId="1089351698" sldId="264"/>
            <ac:spMk id="8" creationId="{9FD303C4-BB1A-9F6E-2B8B-E40AC3D23378}"/>
          </ac:spMkLst>
        </pc:spChg>
        <pc:spChg chg="add del mod">
          <ac:chgData name="Jin Cao" userId="7c5a31e90393c94f" providerId="LiveId" clId="{22EC63D6-484E-4757-A96A-A207CF70BA6C}" dt="2023-11-12T09:50:26.359" v="274" actId="478"/>
          <ac:spMkLst>
            <pc:docMk/>
            <pc:sldMk cId="1089351698" sldId="264"/>
            <ac:spMk id="9" creationId="{96A5EC7D-5FF3-844A-3B5B-68E21F8481BD}"/>
          </ac:spMkLst>
        </pc:spChg>
        <pc:spChg chg="add mod">
          <ac:chgData name="Jin Cao" userId="7c5a31e90393c94f" providerId="LiveId" clId="{22EC63D6-484E-4757-A96A-A207CF70BA6C}" dt="2023-11-12T09:50:48.026" v="285" actId="571"/>
          <ac:spMkLst>
            <pc:docMk/>
            <pc:sldMk cId="1089351698" sldId="264"/>
            <ac:spMk id="13" creationId="{8F70F038-FFC4-02A4-AB92-2769D0AAF76B}"/>
          </ac:spMkLst>
        </pc:spChg>
        <pc:spChg chg="add mod">
          <ac:chgData name="Jin Cao" userId="7c5a31e90393c94f" providerId="LiveId" clId="{22EC63D6-484E-4757-A96A-A207CF70BA6C}" dt="2023-11-12T10:56:56.561" v="2365" actId="21"/>
          <ac:spMkLst>
            <pc:docMk/>
            <pc:sldMk cId="1089351698" sldId="264"/>
            <ac:spMk id="14" creationId="{A5EC5CE7-A32F-C3FA-0C00-458AC8C75112}"/>
          </ac:spMkLst>
        </pc:spChg>
        <pc:spChg chg="add del mod">
          <ac:chgData name="Jin Cao" userId="7c5a31e90393c94f" providerId="LiveId" clId="{22EC63D6-484E-4757-A96A-A207CF70BA6C}" dt="2023-11-12T15:01:55.308" v="3634" actId="478"/>
          <ac:spMkLst>
            <pc:docMk/>
            <pc:sldMk cId="1089351698" sldId="264"/>
            <ac:spMk id="18" creationId="{269B3593-D207-F3F2-9E43-EE3AC7C413BF}"/>
          </ac:spMkLst>
        </pc:spChg>
        <pc:spChg chg="add mod">
          <ac:chgData name="Jin Cao" userId="7c5a31e90393c94f" providerId="LiveId" clId="{22EC63D6-484E-4757-A96A-A207CF70BA6C}" dt="2023-11-12T15:02:16.916" v="3654" actId="20577"/>
          <ac:spMkLst>
            <pc:docMk/>
            <pc:sldMk cId="1089351698" sldId="264"/>
            <ac:spMk id="19" creationId="{0BEEB677-EEB5-E29E-BE1B-3A54529C8ECE}"/>
          </ac:spMkLst>
        </pc:spChg>
        <pc:spChg chg="add del">
          <ac:chgData name="Jin Cao" userId="7c5a31e90393c94f" providerId="LiveId" clId="{22EC63D6-484E-4757-A96A-A207CF70BA6C}" dt="2023-11-12T10:58:54.840" v="2452" actId="22"/>
          <ac:spMkLst>
            <pc:docMk/>
            <pc:sldMk cId="1089351698" sldId="264"/>
            <ac:spMk id="21" creationId="{AF6AEC98-A977-76EE-5469-2350F8772AEE}"/>
          </ac:spMkLst>
        </pc:spChg>
        <pc:picChg chg="add del mod modCrop">
          <ac:chgData name="Jin Cao" userId="7c5a31e90393c94f" providerId="LiveId" clId="{22EC63D6-484E-4757-A96A-A207CF70BA6C}" dt="2023-11-12T10:56:53.473" v="2363" actId="478"/>
          <ac:picMkLst>
            <pc:docMk/>
            <pc:sldMk cId="1089351698" sldId="264"/>
            <ac:picMk id="5" creationId="{E3086269-A0A5-6B80-1CF2-5C7181BC51AA}"/>
          </ac:picMkLst>
        </pc:picChg>
        <pc:picChg chg="add del mod">
          <ac:chgData name="Jin Cao" userId="7c5a31e90393c94f" providerId="LiveId" clId="{22EC63D6-484E-4757-A96A-A207CF70BA6C}" dt="2023-11-12T09:50:27.436" v="275" actId="478"/>
          <ac:picMkLst>
            <pc:docMk/>
            <pc:sldMk cId="1089351698" sldId="264"/>
            <ac:picMk id="10" creationId="{490E522D-8E5C-A66D-76E5-54E3D8A7C30F}"/>
          </ac:picMkLst>
        </pc:picChg>
        <pc:picChg chg="add del mod">
          <ac:chgData name="Jin Cao" userId="7c5a31e90393c94f" providerId="LiveId" clId="{22EC63D6-484E-4757-A96A-A207CF70BA6C}" dt="2023-11-12T10:57:04.488" v="2368" actId="478"/>
          <ac:picMkLst>
            <pc:docMk/>
            <pc:sldMk cId="1089351698" sldId="264"/>
            <ac:picMk id="12" creationId="{737F725C-BB84-3387-C97A-3C16959D3ED4}"/>
          </ac:picMkLst>
        </pc:picChg>
        <pc:picChg chg="add del mod">
          <ac:chgData name="Jin Cao" userId="7c5a31e90393c94f" providerId="LiveId" clId="{22EC63D6-484E-4757-A96A-A207CF70BA6C}" dt="2023-11-12T15:02:05.703" v="3637" actId="478"/>
          <ac:picMkLst>
            <pc:docMk/>
            <pc:sldMk cId="1089351698" sldId="264"/>
            <ac:picMk id="15" creationId="{2024A09D-4362-06FF-1811-AF2B039547D5}"/>
          </ac:picMkLst>
        </pc:picChg>
        <pc:picChg chg="add mod">
          <ac:chgData name="Jin Cao" userId="7c5a31e90393c94f" providerId="LiveId" clId="{22EC63D6-484E-4757-A96A-A207CF70BA6C}" dt="2023-11-12T13:13:21.676" v="2921" actId="14100"/>
          <ac:picMkLst>
            <pc:docMk/>
            <pc:sldMk cId="1089351698" sldId="264"/>
            <ac:picMk id="16" creationId="{BE3665E3-18E8-A901-8C2F-C6DFDB11BCE8}"/>
          </ac:picMkLst>
        </pc:picChg>
        <pc:picChg chg="add mod">
          <ac:chgData name="Jin Cao" userId="7c5a31e90393c94f" providerId="LiveId" clId="{22EC63D6-484E-4757-A96A-A207CF70BA6C}" dt="2023-11-12T10:59:58.846" v="2472" actId="732"/>
          <ac:picMkLst>
            <pc:docMk/>
            <pc:sldMk cId="1089351698" sldId="264"/>
            <ac:picMk id="22" creationId="{F8C77FD0-9087-A324-5ED6-E1A96415A116}"/>
          </ac:picMkLst>
        </pc:picChg>
      </pc:sldChg>
      <pc:sldChg chg="addSp delSp modSp add mod modNotesTx">
        <pc:chgData name="Jin Cao" userId="7c5a31e90393c94f" providerId="LiveId" clId="{22EC63D6-484E-4757-A96A-A207CF70BA6C}" dt="2023-11-12T13:17:33.886" v="3049" actId="207"/>
        <pc:sldMkLst>
          <pc:docMk/>
          <pc:sldMk cId="2031588986" sldId="265"/>
        </pc:sldMkLst>
        <pc:spChg chg="del">
          <ac:chgData name="Jin Cao" userId="7c5a31e90393c94f" providerId="LiveId" clId="{22EC63D6-484E-4757-A96A-A207CF70BA6C}" dt="2023-11-12T09:45:00.760" v="257" actId="478"/>
          <ac:spMkLst>
            <pc:docMk/>
            <pc:sldMk cId="2031588986" sldId="265"/>
            <ac:spMk id="2" creationId="{0D7AE811-1335-5CAE-4A12-A2EC4E61C594}"/>
          </ac:spMkLst>
        </pc:spChg>
        <pc:spChg chg="del">
          <ac:chgData name="Jin Cao" userId="7c5a31e90393c94f" providerId="LiveId" clId="{22EC63D6-484E-4757-A96A-A207CF70BA6C}" dt="2023-11-12T09:45:00.760" v="257" actId="478"/>
          <ac:spMkLst>
            <pc:docMk/>
            <pc:sldMk cId="2031588986" sldId="265"/>
            <ac:spMk id="3" creationId="{19606165-86A5-723B-093E-E8B7C8DE0FC2}"/>
          </ac:spMkLst>
        </pc:spChg>
        <pc:spChg chg="add del mod">
          <ac:chgData name="Jin Cao" userId="7c5a31e90393c94f" providerId="LiveId" clId="{22EC63D6-484E-4757-A96A-A207CF70BA6C}" dt="2023-11-12T10:08:23.666" v="708" actId="478"/>
          <ac:spMkLst>
            <pc:docMk/>
            <pc:sldMk cId="2031588986" sldId="265"/>
            <ac:spMk id="4" creationId="{8FD70093-69A7-77C9-C819-50C7455CFBF6}"/>
          </ac:spMkLst>
        </pc:spChg>
        <pc:spChg chg="del mod">
          <ac:chgData name="Jin Cao" userId="7c5a31e90393c94f" providerId="LiveId" clId="{22EC63D6-484E-4757-A96A-A207CF70BA6C}" dt="2023-11-12T09:45:00.760" v="257" actId="478"/>
          <ac:spMkLst>
            <pc:docMk/>
            <pc:sldMk cId="2031588986" sldId="265"/>
            <ac:spMk id="6" creationId="{F728A77A-2AA3-9E31-9C45-A35BC1B0BE88}"/>
          </ac:spMkLst>
        </pc:spChg>
        <pc:spChg chg="add del mod">
          <ac:chgData name="Jin Cao" userId="7c5a31e90393c94f" providerId="LiveId" clId="{22EC63D6-484E-4757-A96A-A207CF70BA6C}" dt="2023-11-12T10:23:09.638" v="1386" actId="478"/>
          <ac:spMkLst>
            <pc:docMk/>
            <pc:sldMk cId="2031588986" sldId="265"/>
            <ac:spMk id="7" creationId="{C310A5DA-887E-B69F-B63D-0C9EC52ECD7F}"/>
          </ac:spMkLst>
        </pc:spChg>
        <pc:spChg chg="del">
          <ac:chgData name="Jin Cao" userId="7c5a31e90393c94f" providerId="LiveId" clId="{22EC63D6-484E-4757-A96A-A207CF70BA6C}" dt="2023-11-12T09:44:58.237" v="256" actId="478"/>
          <ac:spMkLst>
            <pc:docMk/>
            <pc:sldMk cId="2031588986" sldId="265"/>
            <ac:spMk id="8" creationId="{9FD303C4-BB1A-9F6E-2B8B-E40AC3D23378}"/>
          </ac:spMkLst>
        </pc:spChg>
        <pc:spChg chg="add del mod">
          <ac:chgData name="Jin Cao" userId="7c5a31e90393c94f" providerId="LiveId" clId="{22EC63D6-484E-4757-A96A-A207CF70BA6C}" dt="2023-11-12T10:07:46.433" v="681"/>
          <ac:spMkLst>
            <pc:docMk/>
            <pc:sldMk cId="2031588986" sldId="265"/>
            <ac:spMk id="9" creationId="{E2449069-B4BF-6F95-2BB9-B616AA05EC29}"/>
          </ac:spMkLst>
        </pc:spChg>
        <pc:spChg chg="add mod">
          <ac:chgData name="Jin Cao" userId="7c5a31e90393c94f" providerId="LiveId" clId="{22EC63D6-484E-4757-A96A-A207CF70BA6C}" dt="2023-11-12T12:51:56.551" v="2698" actId="207"/>
          <ac:spMkLst>
            <pc:docMk/>
            <pc:sldMk cId="2031588986" sldId="265"/>
            <ac:spMk id="10" creationId="{037F746D-D91B-A1A1-BDB0-6DE25D6311D6}"/>
          </ac:spMkLst>
        </pc:spChg>
        <pc:spChg chg="add del mod">
          <ac:chgData name="Jin Cao" userId="7c5a31e90393c94f" providerId="LiveId" clId="{22EC63D6-484E-4757-A96A-A207CF70BA6C}" dt="2023-11-12T10:12:29.671" v="855" actId="21"/>
          <ac:spMkLst>
            <pc:docMk/>
            <pc:sldMk cId="2031588986" sldId="265"/>
            <ac:spMk id="11" creationId="{79BCC221-147C-46A5-BAEB-DCCA49823505}"/>
          </ac:spMkLst>
        </pc:spChg>
        <pc:spChg chg="add del mod">
          <ac:chgData name="Jin Cao" userId="7c5a31e90393c94f" providerId="LiveId" clId="{22EC63D6-484E-4757-A96A-A207CF70BA6C}" dt="2023-11-12T10:12:29.671" v="855" actId="21"/>
          <ac:spMkLst>
            <pc:docMk/>
            <pc:sldMk cId="2031588986" sldId="265"/>
            <ac:spMk id="12" creationId="{9897C9F4-3385-998B-3B7B-B6AC93840742}"/>
          </ac:spMkLst>
        </pc:spChg>
        <pc:spChg chg="add del mod">
          <ac:chgData name="Jin Cao" userId="7c5a31e90393c94f" providerId="LiveId" clId="{22EC63D6-484E-4757-A96A-A207CF70BA6C}" dt="2023-11-12T10:12:29.671" v="855" actId="21"/>
          <ac:spMkLst>
            <pc:docMk/>
            <pc:sldMk cId="2031588986" sldId="265"/>
            <ac:spMk id="13" creationId="{C5CA8F2F-3C66-DACE-48E6-0CA1D27790E3}"/>
          </ac:spMkLst>
        </pc:spChg>
        <pc:spChg chg="add del mod">
          <ac:chgData name="Jin Cao" userId="7c5a31e90393c94f" providerId="LiveId" clId="{22EC63D6-484E-4757-A96A-A207CF70BA6C}" dt="2023-11-12T10:12:29.671" v="855" actId="21"/>
          <ac:spMkLst>
            <pc:docMk/>
            <pc:sldMk cId="2031588986" sldId="265"/>
            <ac:spMk id="14" creationId="{78A6FD89-E024-2D8D-B6E2-2110C499CC86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17" creationId="{BA2BA3F7-CE1E-CCB4-2D7F-D91C7487B01C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18" creationId="{3963A64B-D98C-8815-0E9E-4A39DE550F0A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19" creationId="{9A8D18F7-95CB-D392-06C8-F6CC0E2990B6}"/>
          </ac:spMkLst>
        </pc:spChg>
        <pc:spChg chg="add del mod ord">
          <ac:chgData name="Jin Cao" userId="7c5a31e90393c94f" providerId="LiveId" clId="{22EC63D6-484E-4757-A96A-A207CF70BA6C}" dt="2023-11-12T10:26:52.778" v="1461" actId="478"/>
          <ac:spMkLst>
            <pc:docMk/>
            <pc:sldMk cId="2031588986" sldId="265"/>
            <ac:spMk id="24" creationId="{4A9F1B9C-406E-5986-08C7-ADEEDC0CC62B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25" creationId="{12CD9588-AB18-5BAE-86E1-F6B5BDC2AB82}"/>
          </ac:spMkLst>
        </pc:spChg>
        <pc:spChg chg="add mod">
          <ac:chgData name="Jin Cao" userId="7c5a31e90393c94f" providerId="LiveId" clId="{22EC63D6-484E-4757-A96A-A207CF70BA6C}" dt="2023-11-12T11:03:14.397" v="2534" actId="1076"/>
          <ac:spMkLst>
            <pc:docMk/>
            <pc:sldMk cId="2031588986" sldId="265"/>
            <ac:spMk id="28" creationId="{9A88631E-6D80-5C5B-D995-51303E4C5989}"/>
          </ac:spMkLst>
        </pc:spChg>
        <pc:spChg chg="add mod">
          <ac:chgData name="Jin Cao" userId="7c5a31e90393c94f" providerId="LiveId" clId="{22EC63D6-484E-4757-A96A-A207CF70BA6C}" dt="2023-11-12T11:03:11.065" v="2533" actId="1076"/>
          <ac:spMkLst>
            <pc:docMk/>
            <pc:sldMk cId="2031588986" sldId="265"/>
            <ac:spMk id="29" creationId="{CDCC4584-1874-73C3-DB6B-8B1906FE080D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30" creationId="{B2E6E319-F00E-4EC5-C0A6-0D7521910D24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31" creationId="{12D04160-F229-E2B9-03C2-BEB95CA2AC04}"/>
          </ac:spMkLst>
        </pc:spChg>
        <pc:spChg chg="add mod">
          <ac:chgData name="Jin Cao" userId="7c5a31e90393c94f" providerId="LiveId" clId="{22EC63D6-484E-4757-A96A-A207CF70BA6C}" dt="2023-11-12T12:52:05.034" v="2699" actId="207"/>
          <ac:spMkLst>
            <pc:docMk/>
            <pc:sldMk cId="2031588986" sldId="265"/>
            <ac:spMk id="32" creationId="{0C3D7C5B-A317-4722-9EB2-3A0D8505A35D}"/>
          </ac:spMkLst>
        </pc:spChg>
        <pc:spChg chg="add mod">
          <ac:chgData name="Jin Cao" userId="7c5a31e90393c94f" providerId="LiveId" clId="{22EC63D6-484E-4757-A96A-A207CF70BA6C}" dt="2023-11-12T11:02:32.089" v="2518" actId="20577"/>
          <ac:spMkLst>
            <pc:docMk/>
            <pc:sldMk cId="2031588986" sldId="265"/>
            <ac:spMk id="33" creationId="{18D92C69-766B-BCF1-D724-AB19E4D5E2A7}"/>
          </ac:spMkLst>
        </pc:spChg>
        <pc:spChg chg="add mod">
          <ac:chgData name="Jin Cao" userId="7c5a31e90393c94f" providerId="LiveId" clId="{22EC63D6-484E-4757-A96A-A207CF70BA6C}" dt="2023-11-12T11:04:53.111" v="2577" actId="1076"/>
          <ac:spMkLst>
            <pc:docMk/>
            <pc:sldMk cId="2031588986" sldId="265"/>
            <ac:spMk id="35" creationId="{C1DDAF22-44A7-B98A-200D-7BF5BCE22B8A}"/>
          </ac:spMkLst>
        </pc:spChg>
        <pc:spChg chg="add del mod">
          <ac:chgData name="Jin Cao" userId="7c5a31e90393c94f" providerId="LiveId" clId="{22EC63D6-484E-4757-A96A-A207CF70BA6C}" dt="2023-11-12T11:04:40.122" v="2574" actId="1076"/>
          <ac:spMkLst>
            <pc:docMk/>
            <pc:sldMk cId="2031588986" sldId="265"/>
            <ac:spMk id="36" creationId="{BA5523BE-6FFA-FEC1-FA24-1CF62857180A}"/>
          </ac:spMkLst>
        </pc:spChg>
        <pc:spChg chg="add del mod">
          <ac:chgData name="Jin Cao" userId="7c5a31e90393c94f" providerId="LiveId" clId="{22EC63D6-484E-4757-A96A-A207CF70BA6C}" dt="2023-11-12T11:02:10.141" v="2509" actId="478"/>
          <ac:spMkLst>
            <pc:docMk/>
            <pc:sldMk cId="2031588986" sldId="265"/>
            <ac:spMk id="38" creationId="{5948809B-BA46-675F-A8CE-C6A01CC601A6}"/>
          </ac:spMkLst>
        </pc:spChg>
        <pc:spChg chg="add mod">
          <ac:chgData name="Jin Cao" userId="7c5a31e90393c94f" providerId="LiveId" clId="{22EC63D6-484E-4757-A96A-A207CF70BA6C}" dt="2023-11-12T13:17:33.886" v="3049" actId="207"/>
          <ac:spMkLst>
            <pc:docMk/>
            <pc:sldMk cId="2031588986" sldId="265"/>
            <ac:spMk id="39" creationId="{034222CD-4FEE-7C12-B4EC-E94B3DD0DEE0}"/>
          </ac:spMkLst>
        </pc:spChg>
        <pc:spChg chg="add mod">
          <ac:chgData name="Jin Cao" userId="7c5a31e90393c94f" providerId="LiveId" clId="{22EC63D6-484E-4757-A96A-A207CF70BA6C}" dt="2023-11-12T13:17:33.886" v="3049" actId="207"/>
          <ac:spMkLst>
            <pc:docMk/>
            <pc:sldMk cId="2031588986" sldId="265"/>
            <ac:spMk id="40" creationId="{F5BEE979-16D4-BAC4-6453-406D61A3759A}"/>
          </ac:spMkLst>
        </pc:spChg>
        <pc:spChg chg="add mod">
          <ac:chgData name="Jin Cao" userId="7c5a31e90393c94f" providerId="LiveId" clId="{22EC63D6-484E-4757-A96A-A207CF70BA6C}" dt="2023-11-12T11:02:12.023" v="2511" actId="27636"/>
          <ac:spMkLst>
            <pc:docMk/>
            <pc:sldMk cId="2031588986" sldId="265"/>
            <ac:spMk id="41" creationId="{A861164E-51BF-2804-2944-D99D4C1847BF}"/>
          </ac:spMkLst>
        </pc:spChg>
        <pc:spChg chg="add mod">
          <ac:chgData name="Jin Cao" userId="7c5a31e90393c94f" providerId="LiveId" clId="{22EC63D6-484E-4757-A96A-A207CF70BA6C}" dt="2023-11-12T11:04:40.122" v="2574" actId="1076"/>
          <ac:spMkLst>
            <pc:docMk/>
            <pc:sldMk cId="2031588986" sldId="265"/>
            <ac:spMk id="42" creationId="{41CBDF09-D53D-C57C-F009-5006859BF70D}"/>
          </ac:spMkLst>
        </pc:spChg>
        <pc:spChg chg="add del mod">
          <ac:chgData name="Jin Cao" userId="7c5a31e90393c94f" providerId="LiveId" clId="{22EC63D6-484E-4757-A96A-A207CF70BA6C}" dt="2023-11-12T11:03:29.034" v="2540" actId="478"/>
          <ac:spMkLst>
            <pc:docMk/>
            <pc:sldMk cId="2031588986" sldId="265"/>
            <ac:spMk id="43" creationId="{C0776C5E-99A2-20BD-6EDB-05012A7E7758}"/>
          </ac:spMkLst>
        </pc:spChg>
        <pc:spChg chg="add mod">
          <ac:chgData name="Jin Cao" userId="7c5a31e90393c94f" providerId="LiveId" clId="{22EC63D6-484E-4757-A96A-A207CF70BA6C}" dt="2023-11-12T11:02:45.399" v="2524" actId="571"/>
          <ac:spMkLst>
            <pc:docMk/>
            <pc:sldMk cId="2031588986" sldId="265"/>
            <ac:spMk id="44" creationId="{C710E25D-9262-2B14-E066-958434ABB25A}"/>
          </ac:spMkLst>
        </pc:spChg>
        <pc:spChg chg="add mod">
          <ac:chgData name="Jin Cao" userId="7c5a31e90393c94f" providerId="LiveId" clId="{22EC63D6-484E-4757-A96A-A207CF70BA6C}" dt="2023-11-12T11:04:53.111" v="2577" actId="1076"/>
          <ac:spMkLst>
            <pc:docMk/>
            <pc:sldMk cId="2031588986" sldId="265"/>
            <ac:spMk id="45" creationId="{B0501A15-7E3F-56D6-C8E6-48099A5EC17D}"/>
          </ac:spMkLst>
        </pc:spChg>
        <pc:spChg chg="add mod">
          <ac:chgData name="Jin Cao" userId="7c5a31e90393c94f" providerId="LiveId" clId="{22EC63D6-484E-4757-A96A-A207CF70BA6C}" dt="2023-11-12T13:17:33.886" v="3049" actId="207"/>
          <ac:spMkLst>
            <pc:docMk/>
            <pc:sldMk cId="2031588986" sldId="265"/>
            <ac:spMk id="46" creationId="{2D2458B7-1EC6-F770-7C4B-B36C777826A0}"/>
          </ac:spMkLst>
        </pc:spChg>
        <pc:picChg chg="del">
          <ac:chgData name="Jin Cao" userId="7c5a31e90393c94f" providerId="LiveId" clId="{22EC63D6-484E-4757-A96A-A207CF70BA6C}" dt="2023-11-12T09:42:35.166" v="226" actId="478"/>
          <ac:picMkLst>
            <pc:docMk/>
            <pc:sldMk cId="2031588986" sldId="265"/>
            <ac:picMk id="5" creationId="{E3086269-A0A5-6B80-1CF2-5C7181BC51AA}"/>
          </ac:picMkLst>
        </pc:picChg>
        <pc:picChg chg="add del mod">
          <ac:chgData name="Jin Cao" userId="7c5a31e90393c94f" providerId="LiveId" clId="{22EC63D6-484E-4757-A96A-A207CF70BA6C}" dt="2023-11-12T10:30:28.818" v="1490" actId="21"/>
          <ac:picMkLst>
            <pc:docMk/>
            <pc:sldMk cId="2031588986" sldId="265"/>
            <ac:picMk id="16" creationId="{506FC703-339B-980B-60A7-44ACB51FD264}"/>
          </ac:picMkLst>
        </pc:picChg>
        <pc:picChg chg="add del mod">
          <ac:chgData name="Jin Cao" userId="7c5a31e90393c94f" providerId="LiveId" clId="{22EC63D6-484E-4757-A96A-A207CF70BA6C}" dt="2023-11-12T10:26:50.811" v="1460" actId="478"/>
          <ac:picMkLst>
            <pc:docMk/>
            <pc:sldMk cId="2031588986" sldId="265"/>
            <ac:picMk id="21" creationId="{781DEA60-D388-C690-B447-4FF2FFAEC40B}"/>
          </ac:picMkLst>
        </pc:picChg>
        <pc:picChg chg="add del mod">
          <ac:chgData name="Jin Cao" userId="7c5a31e90393c94f" providerId="LiveId" clId="{22EC63D6-484E-4757-A96A-A207CF70BA6C}" dt="2023-11-12T10:35:15.550" v="1674" actId="478"/>
          <ac:picMkLst>
            <pc:docMk/>
            <pc:sldMk cId="2031588986" sldId="265"/>
            <ac:picMk id="22" creationId="{6D39B712-B511-6E11-B5A7-D1ADC95F9589}"/>
          </ac:picMkLst>
        </pc:picChg>
        <pc:picChg chg="add del mod">
          <ac:chgData name="Jin Cao" userId="7c5a31e90393c94f" providerId="LiveId" clId="{22EC63D6-484E-4757-A96A-A207CF70BA6C}" dt="2023-11-12T10:26:59.908" v="1464" actId="478"/>
          <ac:picMkLst>
            <pc:docMk/>
            <pc:sldMk cId="2031588986" sldId="265"/>
            <ac:picMk id="23" creationId="{3B53D82E-3BF0-C42B-2B25-FCE48F03D971}"/>
          </ac:picMkLst>
        </pc:picChg>
        <pc:picChg chg="add del mod">
          <ac:chgData name="Jin Cao" userId="7c5a31e90393c94f" providerId="LiveId" clId="{22EC63D6-484E-4757-A96A-A207CF70BA6C}" dt="2023-11-12T10:34:19.634" v="1646" actId="21"/>
          <ac:picMkLst>
            <pc:docMk/>
            <pc:sldMk cId="2031588986" sldId="265"/>
            <ac:picMk id="26" creationId="{2F479C36-8808-1A3D-7A10-A6EB9646928C}"/>
          </ac:picMkLst>
        </pc:picChg>
        <pc:picChg chg="add mod">
          <ac:chgData name="Jin Cao" userId="7c5a31e90393c94f" providerId="LiveId" clId="{22EC63D6-484E-4757-A96A-A207CF70BA6C}" dt="2023-11-12T11:03:14.397" v="2534" actId="1076"/>
          <ac:picMkLst>
            <pc:docMk/>
            <pc:sldMk cId="2031588986" sldId="265"/>
            <ac:picMk id="37" creationId="{B9C2FBBC-12AE-02CE-092D-502AA1209CF8}"/>
          </ac:picMkLst>
        </pc:picChg>
        <pc:picChg chg="add del mod">
          <ac:chgData name="Jin Cao" userId="7c5a31e90393c94f" providerId="LiveId" clId="{22EC63D6-484E-4757-A96A-A207CF70BA6C}" dt="2023-11-12T10:02:33.093" v="661" actId="21"/>
          <ac:picMkLst>
            <pc:docMk/>
            <pc:sldMk cId="2031588986" sldId="265"/>
            <ac:picMk id="1026" creationId="{50074906-A30F-B651-280C-B65338A6D5AD}"/>
          </ac:picMkLst>
        </pc:picChg>
        <pc:picChg chg="add del mod">
          <ac:chgData name="Jin Cao" userId="7c5a31e90393c94f" providerId="LiveId" clId="{22EC63D6-484E-4757-A96A-A207CF70BA6C}" dt="2023-11-12T10:02:39.177" v="665" actId="21"/>
          <ac:picMkLst>
            <pc:docMk/>
            <pc:sldMk cId="2031588986" sldId="265"/>
            <ac:picMk id="1028" creationId="{31E9CEBC-8EF9-FB9A-0FCE-C35EBB1C4875}"/>
          </ac:picMkLst>
        </pc:picChg>
        <pc:picChg chg="add mod">
          <ac:chgData name="Jin Cao" userId="7c5a31e90393c94f" providerId="LiveId" clId="{22EC63D6-484E-4757-A96A-A207CF70BA6C}" dt="2023-11-12T11:05:04.767" v="2581" actId="1076"/>
          <ac:picMkLst>
            <pc:docMk/>
            <pc:sldMk cId="2031588986" sldId="265"/>
            <ac:picMk id="1030" creationId="{D50EE50C-F0A0-CDD3-5DE2-9206DC03BFED}"/>
          </ac:picMkLst>
        </pc:picChg>
        <pc:picChg chg="add mod">
          <ac:chgData name="Jin Cao" userId="7c5a31e90393c94f" providerId="LiveId" clId="{22EC63D6-484E-4757-A96A-A207CF70BA6C}" dt="2023-11-12T11:05:03.276" v="2580" actId="1076"/>
          <ac:picMkLst>
            <pc:docMk/>
            <pc:sldMk cId="2031588986" sldId="265"/>
            <ac:picMk id="1032" creationId="{820F6656-FAEE-1D01-2A56-BF0114933A6D}"/>
          </ac:picMkLst>
        </pc:picChg>
      </pc:sldChg>
      <pc:sldChg chg="addSp delSp modSp add mod ord modNotesTx">
        <pc:chgData name="Jin Cao" userId="7c5a31e90393c94f" providerId="LiveId" clId="{22EC63D6-484E-4757-A96A-A207CF70BA6C}" dt="2023-11-12T15:01:11.077" v="3587" actId="1076"/>
        <pc:sldMkLst>
          <pc:docMk/>
          <pc:sldMk cId="2978403523" sldId="266"/>
        </pc:sldMkLst>
        <pc:spChg chg="add del mod topLvl">
          <ac:chgData name="Jin Cao" userId="7c5a31e90393c94f" providerId="LiveId" clId="{22EC63D6-484E-4757-A96A-A207CF70BA6C}" dt="2023-11-12T15:01:02.298" v="3586" actId="478"/>
          <ac:spMkLst>
            <pc:docMk/>
            <pc:sldMk cId="2978403523" sldId="266"/>
            <ac:spMk id="2" creationId="{9D74ED91-A9A2-2D65-7BBC-1BFB27BDA9B0}"/>
          </ac:spMkLst>
        </pc:spChg>
        <pc:spChg chg="add del mod topLvl">
          <ac:chgData name="Jin Cao" userId="7c5a31e90393c94f" providerId="LiveId" clId="{22EC63D6-484E-4757-A96A-A207CF70BA6C}" dt="2023-11-12T15:00:50.961" v="3583" actId="478"/>
          <ac:spMkLst>
            <pc:docMk/>
            <pc:sldMk cId="2978403523" sldId="266"/>
            <ac:spMk id="3" creationId="{03A6C7B8-56E2-7E08-9436-0C0E4110A8F2}"/>
          </ac:spMkLst>
        </pc:spChg>
        <pc:spChg chg="add del mod topLvl">
          <ac:chgData name="Jin Cao" userId="7c5a31e90393c94f" providerId="LiveId" clId="{22EC63D6-484E-4757-A96A-A207CF70BA6C}" dt="2023-11-12T15:00:50.961" v="3583" actId="478"/>
          <ac:spMkLst>
            <pc:docMk/>
            <pc:sldMk cId="2978403523" sldId="266"/>
            <ac:spMk id="4" creationId="{7E56AB5B-C8AF-E4DA-6D40-C2D2491C82CA}"/>
          </ac:spMkLst>
        </pc:spChg>
        <pc:spChg chg="add del mod topLvl">
          <ac:chgData name="Jin Cao" userId="7c5a31e90393c94f" providerId="LiveId" clId="{22EC63D6-484E-4757-A96A-A207CF70BA6C}" dt="2023-11-12T15:00:50.961" v="3583" actId="478"/>
          <ac:spMkLst>
            <pc:docMk/>
            <pc:sldMk cId="2978403523" sldId="266"/>
            <ac:spMk id="5" creationId="{8BBBA06A-20A7-7D43-8E9E-EDCD028C9510}"/>
          </ac:spMkLst>
        </pc:spChg>
        <pc:spChg chg="add del mod topLvl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6" creationId="{1DE204D1-3489-7613-0F52-06F90F8E30BA}"/>
          </ac:spMkLst>
        </pc:spChg>
        <pc:spChg chg="del mod">
          <ac:chgData name="Jin Cao" userId="7c5a31e90393c94f" providerId="LiveId" clId="{22EC63D6-484E-4757-A96A-A207CF70BA6C}" dt="2023-11-12T10:13:00.375" v="863" actId="478"/>
          <ac:spMkLst>
            <pc:docMk/>
            <pc:sldMk cId="2978403523" sldId="266"/>
            <ac:spMk id="7" creationId="{C310A5DA-887E-B69F-B63D-0C9EC52ECD7F}"/>
          </ac:spMkLst>
        </pc:spChg>
        <pc:spChg chg="add del mod topLvl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8" creationId="{AF88CE81-50F8-3192-7EFB-11B02A8F02D9}"/>
          </ac:spMkLst>
        </pc:spChg>
        <pc:spChg chg="mod">
          <ac:chgData name="Jin Cao" userId="7c5a31e90393c94f" providerId="LiveId" clId="{22EC63D6-484E-4757-A96A-A207CF70BA6C}" dt="2023-11-12T15:01:11.077" v="3587" actId="1076"/>
          <ac:spMkLst>
            <pc:docMk/>
            <pc:sldMk cId="2978403523" sldId="266"/>
            <ac:spMk id="10" creationId="{037F746D-D91B-A1A1-BDB0-6DE25D6311D6}"/>
          </ac:spMkLst>
        </pc:spChg>
        <pc:spChg chg="del">
          <ac:chgData name="Jin Cao" userId="7c5a31e90393c94f" providerId="LiveId" clId="{22EC63D6-484E-4757-A96A-A207CF70BA6C}" dt="2023-11-12T10:11:35.827" v="774" actId="478"/>
          <ac:spMkLst>
            <pc:docMk/>
            <pc:sldMk cId="2978403523" sldId="266"/>
            <ac:spMk id="11" creationId="{79BCC221-147C-46A5-BAEB-DCCA49823505}"/>
          </ac:spMkLst>
        </pc:spChg>
        <pc:spChg chg="del">
          <ac:chgData name="Jin Cao" userId="7c5a31e90393c94f" providerId="LiveId" clId="{22EC63D6-484E-4757-A96A-A207CF70BA6C}" dt="2023-11-12T10:11:35.827" v="774" actId="478"/>
          <ac:spMkLst>
            <pc:docMk/>
            <pc:sldMk cId="2978403523" sldId="266"/>
            <ac:spMk id="12" creationId="{9897C9F4-3385-998B-3B7B-B6AC93840742}"/>
          </ac:spMkLst>
        </pc:spChg>
        <pc:spChg chg="del">
          <ac:chgData name="Jin Cao" userId="7c5a31e90393c94f" providerId="LiveId" clId="{22EC63D6-484E-4757-A96A-A207CF70BA6C}" dt="2023-11-12T10:11:35.827" v="774" actId="478"/>
          <ac:spMkLst>
            <pc:docMk/>
            <pc:sldMk cId="2978403523" sldId="266"/>
            <ac:spMk id="13" creationId="{C5CA8F2F-3C66-DACE-48E6-0CA1D27790E3}"/>
          </ac:spMkLst>
        </pc:spChg>
        <pc:spChg chg="del">
          <ac:chgData name="Jin Cao" userId="7c5a31e90393c94f" providerId="LiveId" clId="{22EC63D6-484E-4757-A96A-A207CF70BA6C}" dt="2023-11-12T10:11:35.827" v="774" actId="478"/>
          <ac:spMkLst>
            <pc:docMk/>
            <pc:sldMk cId="2978403523" sldId="266"/>
            <ac:spMk id="14" creationId="{78A6FD89-E024-2D8D-B6E2-2110C499CC86}"/>
          </ac:spMkLst>
        </pc:spChg>
        <pc:spChg chg="add del mod topLvl">
          <ac:chgData name="Jin Cao" userId="7c5a31e90393c94f" providerId="LiveId" clId="{22EC63D6-484E-4757-A96A-A207CF70BA6C}" dt="2023-11-12T15:00:53.294" v="3584" actId="478"/>
          <ac:spMkLst>
            <pc:docMk/>
            <pc:sldMk cId="2978403523" sldId="266"/>
            <ac:spMk id="15" creationId="{0BE3B002-5BC4-93F9-C15F-FACB61BCA12F}"/>
          </ac:spMkLst>
        </pc:spChg>
        <pc:spChg chg="add del mod topLvl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16" creationId="{5369450B-192A-10A7-C4BD-8F151FEAA2EB}"/>
          </ac:spMkLst>
        </pc:spChg>
        <pc:spChg chg="add del mod topLvl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17" creationId="{EE269450-A1A9-DCF9-7A41-1AC243492DA2}"/>
          </ac:spMkLst>
        </pc:spChg>
        <pc:spChg chg="add del mod topLvl">
          <ac:chgData name="Jin Cao" userId="7c5a31e90393c94f" providerId="LiveId" clId="{22EC63D6-484E-4757-A96A-A207CF70BA6C}" dt="2023-11-12T15:01:00.687" v="3585" actId="478"/>
          <ac:spMkLst>
            <pc:docMk/>
            <pc:sldMk cId="2978403523" sldId="266"/>
            <ac:spMk id="18" creationId="{AF2C4F2B-3298-0CCB-CCC7-125A3A14C50F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0" creationId="{1370DE30-1646-A438-AF33-A3614E87BAB0}"/>
          </ac:spMkLst>
        </pc:spChg>
        <pc:spChg chg="add del mod">
          <ac:chgData name="Jin Cao" userId="7c5a31e90393c94f" providerId="LiveId" clId="{22EC63D6-484E-4757-A96A-A207CF70BA6C}" dt="2023-11-12T10:18:24.469" v="1188" actId="21"/>
          <ac:spMkLst>
            <pc:docMk/>
            <pc:sldMk cId="2978403523" sldId="266"/>
            <ac:spMk id="21" creationId="{3AB10F50-AD68-A8F8-C2B4-EA30AB6F91E6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2" creationId="{52B5A118-5026-E409-71F6-CFF4AA175F03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3" creationId="{C48F97FB-88FF-33C4-0050-2B48633F5662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4" creationId="{490C07D7-60BF-DB31-A8CA-7C26E701DD77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5" creationId="{759F30BC-2FC6-CF64-3DE5-A10256625A1C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6" creationId="{1C4ECE76-F761-5CDB-3BFC-C4804D9B9F8E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7" creationId="{93CBA53C-50A1-AB41-55E7-F69A46DBF90E}"/>
          </ac:spMkLst>
        </pc:spChg>
        <pc:spChg chg="add del mod">
          <ac:chgData name="Jin Cao" userId="7c5a31e90393c94f" providerId="LiveId" clId="{22EC63D6-484E-4757-A96A-A207CF70BA6C}" dt="2023-11-12T15:00:38.133" v="3580" actId="478"/>
          <ac:spMkLst>
            <pc:docMk/>
            <pc:sldMk cId="2978403523" sldId="266"/>
            <ac:spMk id="28" creationId="{DB10FF6E-34B3-E752-4DAB-5B5C4AF1E434}"/>
          </ac:spMkLst>
        </pc:spChg>
        <pc:spChg chg="add del mod">
          <ac:chgData name="Jin Cao" userId="7c5a31e90393c94f" providerId="LiveId" clId="{22EC63D6-484E-4757-A96A-A207CF70BA6C}" dt="2023-11-12T15:00:50.961" v="3583" actId="478"/>
          <ac:spMkLst>
            <pc:docMk/>
            <pc:sldMk cId="2978403523" sldId="266"/>
            <ac:spMk id="29" creationId="{0D6BF15A-C7AD-6EA9-6EF4-41E5AEECFEDA}"/>
          </ac:spMkLst>
        </pc:spChg>
        <pc:spChg chg="add del mod">
          <ac:chgData name="Jin Cao" userId="7c5a31e90393c94f" providerId="LiveId" clId="{22EC63D6-484E-4757-A96A-A207CF70BA6C}" dt="2023-11-12T15:00:50.961" v="3583" actId="478"/>
          <ac:spMkLst>
            <pc:docMk/>
            <pc:sldMk cId="2978403523" sldId="266"/>
            <ac:spMk id="30" creationId="{92707D9C-D603-FBA0-00F4-96B3DA8C873D}"/>
          </ac:spMkLst>
        </pc:spChg>
        <pc:spChg chg="add del mod">
          <ac:chgData name="Jin Cao" userId="7c5a31e90393c94f" providerId="LiveId" clId="{22EC63D6-484E-4757-A96A-A207CF70BA6C}" dt="2023-11-12T12:50:18.940" v="2694" actId="478"/>
          <ac:spMkLst>
            <pc:docMk/>
            <pc:sldMk cId="2978403523" sldId="266"/>
            <ac:spMk id="32" creationId="{86011453-D3A5-54B7-B1F1-4EC5D7F77CC3}"/>
          </ac:spMkLst>
        </pc:spChg>
        <pc:spChg chg="add del mod">
          <ac:chgData name="Jin Cao" userId="7c5a31e90393c94f" providerId="LiveId" clId="{22EC63D6-484E-4757-A96A-A207CF70BA6C}" dt="2023-11-12T12:50:22.540" v="2695" actId="478"/>
          <ac:spMkLst>
            <pc:docMk/>
            <pc:sldMk cId="2978403523" sldId="266"/>
            <ac:spMk id="33" creationId="{B8A9A6E5-C8D5-741F-186C-97AB957074F7}"/>
          </ac:spMkLst>
        </pc:spChg>
        <pc:spChg chg="add del mod">
          <ac:chgData name="Jin Cao" userId="7c5a31e90393c94f" providerId="LiveId" clId="{22EC63D6-484E-4757-A96A-A207CF70BA6C}" dt="2023-11-12T15:00:45.550" v="3582" actId="478"/>
          <ac:spMkLst>
            <pc:docMk/>
            <pc:sldMk cId="2978403523" sldId="266"/>
            <ac:spMk id="34" creationId="{48477D0B-C490-935D-4A79-2F9FAA55243A}"/>
          </ac:spMkLst>
        </pc:spChg>
        <pc:spChg chg="add del mod">
          <ac:chgData name="Jin Cao" userId="7c5a31e90393c94f" providerId="LiveId" clId="{22EC63D6-484E-4757-A96A-A207CF70BA6C}" dt="2023-11-12T15:00:43.592" v="3581" actId="478"/>
          <ac:spMkLst>
            <pc:docMk/>
            <pc:sldMk cId="2978403523" sldId="266"/>
            <ac:spMk id="36" creationId="{DC8F04DB-2375-18DC-3A29-5E220BDDCD3F}"/>
          </ac:spMkLst>
        </pc:spChg>
        <pc:grpChg chg="add del mod">
          <ac:chgData name="Jin Cao" userId="7c5a31e90393c94f" providerId="LiveId" clId="{22EC63D6-484E-4757-A96A-A207CF70BA6C}" dt="2023-11-12T13:17:47.867" v="3050" actId="165"/>
          <ac:grpSpMkLst>
            <pc:docMk/>
            <pc:sldMk cId="2978403523" sldId="266"/>
            <ac:grpSpMk id="19" creationId="{0FC0F686-6188-E545-60BE-B22B63E88886}"/>
          </ac:grpSpMkLst>
        </pc:grpChg>
      </pc:sldChg>
      <pc:sldChg chg="addSp delSp modSp add mod modNotesTx">
        <pc:chgData name="Jin Cao" userId="7c5a31e90393c94f" providerId="LiveId" clId="{22EC63D6-484E-4757-A96A-A207CF70BA6C}" dt="2023-11-12T14:59:23.558" v="3531" actId="20577"/>
        <pc:sldMkLst>
          <pc:docMk/>
          <pc:sldMk cId="1291274976" sldId="267"/>
        </pc:sldMkLst>
        <pc:spChg chg="add del mod">
          <ac:chgData name="Jin Cao" userId="7c5a31e90393c94f" providerId="LiveId" clId="{22EC63D6-484E-4757-A96A-A207CF70BA6C}" dt="2023-11-12T12:53:51.626" v="2717" actId="478"/>
          <ac:spMkLst>
            <pc:docMk/>
            <pc:sldMk cId="1291274976" sldId="267"/>
            <ac:spMk id="3" creationId="{638F2B7F-B83B-048C-3F85-C940CA4776BC}"/>
          </ac:spMkLst>
        </pc:spChg>
        <pc:spChg chg="mod">
          <ac:chgData name="Jin Cao" userId="7c5a31e90393c94f" providerId="LiveId" clId="{22EC63D6-484E-4757-A96A-A207CF70BA6C}" dt="2023-11-12T12:53:01.705" v="2716" actId="207"/>
          <ac:spMkLst>
            <pc:docMk/>
            <pc:sldMk cId="1291274976" sldId="267"/>
            <ac:spMk id="118" creationId="{00000000-0000-0000-0000-000000000000}"/>
          </ac:spMkLst>
        </pc:spChg>
        <pc:picChg chg="add mod ord">
          <ac:chgData name="Jin Cao" userId="7c5a31e90393c94f" providerId="LiveId" clId="{22EC63D6-484E-4757-A96A-A207CF70BA6C}" dt="2023-11-12T10:54:55.490" v="2359" actId="1076"/>
          <ac:picMkLst>
            <pc:docMk/>
            <pc:sldMk cId="1291274976" sldId="267"/>
            <ac:picMk id="5" creationId="{7498AFFC-19C1-4E41-7EE6-9A5464CFFC7F}"/>
          </ac:picMkLst>
        </pc:picChg>
        <pc:cxnChg chg="add mod">
          <ac:chgData name="Jin Cao" userId="7c5a31e90393c94f" providerId="LiveId" clId="{22EC63D6-484E-4757-A96A-A207CF70BA6C}" dt="2023-11-12T10:54:55.490" v="2359" actId="1076"/>
          <ac:cxnSpMkLst>
            <pc:docMk/>
            <pc:sldMk cId="1291274976" sldId="267"/>
            <ac:cxnSpMk id="7" creationId="{4D1998E5-6D09-E04A-8EC1-907722AE5ABC}"/>
          </ac:cxnSpMkLst>
        </pc:cxnChg>
      </pc:sldChg>
      <pc:sldChg chg="addSp delSp modSp new mod ord modNotesTx">
        <pc:chgData name="Jin Cao" userId="7c5a31e90393c94f" providerId="LiveId" clId="{22EC63D6-484E-4757-A96A-A207CF70BA6C}" dt="2023-11-12T13:38:38.877" v="3197" actId="1076"/>
        <pc:sldMkLst>
          <pc:docMk/>
          <pc:sldMk cId="1045745099" sldId="268"/>
        </pc:sldMkLst>
        <pc:spChg chg="mod">
          <ac:chgData name="Jin Cao" userId="7c5a31e90393c94f" providerId="LiveId" clId="{22EC63D6-484E-4757-A96A-A207CF70BA6C}" dt="2023-11-12T13:14:35.402" v="2974" actId="21"/>
          <ac:spMkLst>
            <pc:docMk/>
            <pc:sldMk cId="1045745099" sldId="268"/>
            <ac:spMk id="2" creationId="{9CA993F5-2B8B-972F-3EDE-29C5C0E5D718}"/>
          </ac:spMkLst>
        </pc:spChg>
        <pc:spChg chg="del mod">
          <ac:chgData name="Jin Cao" userId="7c5a31e90393c94f" providerId="LiveId" clId="{22EC63D6-484E-4757-A96A-A207CF70BA6C}" dt="2023-11-12T11:00:27.712" v="2473" actId="21"/>
          <ac:spMkLst>
            <pc:docMk/>
            <pc:sldMk cId="1045745099" sldId="268"/>
            <ac:spMk id="3" creationId="{2430E832-8863-4636-7725-10674A7B9AB5}"/>
          </ac:spMkLst>
        </pc:spChg>
        <pc:spChg chg="add mod">
          <ac:chgData name="Jin Cao" userId="7c5a31e90393c94f" providerId="LiveId" clId="{22EC63D6-484E-4757-A96A-A207CF70BA6C}" dt="2023-11-12T13:15:50.480" v="3047" actId="1076"/>
          <ac:spMkLst>
            <pc:docMk/>
            <pc:sldMk cId="1045745099" sldId="268"/>
            <ac:spMk id="3" creationId="{63536647-A6DA-E4DE-BAE6-48AB6AEAF4AF}"/>
          </ac:spMkLst>
        </pc:spChg>
        <pc:spChg chg="add del mod">
          <ac:chgData name="Jin Cao" userId="7c5a31e90393c94f" providerId="LiveId" clId="{22EC63D6-484E-4757-A96A-A207CF70BA6C}" dt="2023-11-12T11:00:27.712" v="2473" actId="21"/>
          <ac:spMkLst>
            <pc:docMk/>
            <pc:sldMk cId="1045745099" sldId="268"/>
            <ac:spMk id="6" creationId="{4DC0CC7A-670A-D3EA-47E3-AFC4C45581E9}"/>
          </ac:spMkLst>
        </pc:spChg>
        <pc:spChg chg="add mod">
          <ac:chgData name="Jin Cao" userId="7c5a31e90393c94f" providerId="LiveId" clId="{22EC63D6-484E-4757-A96A-A207CF70BA6C}" dt="2023-11-12T13:38:38.877" v="3197" actId="1076"/>
          <ac:spMkLst>
            <pc:docMk/>
            <pc:sldMk cId="1045745099" sldId="268"/>
            <ac:spMk id="6" creationId="{5B2B8C8F-C2B4-349E-F4A4-43F14B5BFFFB}"/>
          </ac:spMkLst>
        </pc:spChg>
        <pc:spChg chg="add mod">
          <ac:chgData name="Jin Cao" userId="7c5a31e90393c94f" providerId="LiveId" clId="{22EC63D6-484E-4757-A96A-A207CF70BA6C}" dt="2023-11-12T13:38:29.725" v="3196" actId="20577"/>
          <ac:spMkLst>
            <pc:docMk/>
            <pc:sldMk cId="1045745099" sldId="268"/>
            <ac:spMk id="7" creationId="{1322E018-D235-A97D-145C-A41150FEE5FE}"/>
          </ac:spMkLst>
        </pc:spChg>
        <pc:spChg chg="add del mod">
          <ac:chgData name="Jin Cao" userId="7c5a31e90393c94f" providerId="LiveId" clId="{22EC63D6-484E-4757-A96A-A207CF70BA6C}" dt="2023-11-12T11:00:27.712" v="2473" actId="21"/>
          <ac:spMkLst>
            <pc:docMk/>
            <pc:sldMk cId="1045745099" sldId="268"/>
            <ac:spMk id="7" creationId="{ED5491D6-7908-266F-E818-B48BB478C6F4}"/>
          </ac:spMkLst>
        </pc:spChg>
        <pc:spChg chg="add del mod">
          <ac:chgData name="Jin Cao" userId="7c5a31e90393c94f" providerId="LiveId" clId="{22EC63D6-484E-4757-A96A-A207CF70BA6C}" dt="2023-11-12T12:08:42.692" v="2582" actId="478"/>
          <ac:spMkLst>
            <pc:docMk/>
            <pc:sldMk cId="1045745099" sldId="268"/>
            <ac:spMk id="9" creationId="{5D4B0671-DC83-3FF4-ECBE-439871093006}"/>
          </ac:spMkLst>
        </pc:spChg>
        <pc:picChg chg="add del mod modCrop">
          <ac:chgData name="Jin Cao" userId="7c5a31e90393c94f" providerId="LiveId" clId="{22EC63D6-484E-4757-A96A-A207CF70BA6C}" dt="2023-11-12T10:51:19.938" v="2258" actId="21"/>
          <ac:picMkLst>
            <pc:docMk/>
            <pc:sldMk cId="1045745099" sldId="268"/>
            <ac:picMk id="4" creationId="{5755EBD1-D9B0-543A-CC2C-D38F713412D4}"/>
          </ac:picMkLst>
        </pc:picChg>
        <pc:picChg chg="add mod">
          <ac:chgData name="Jin Cao" userId="7c5a31e90393c94f" providerId="LiveId" clId="{22EC63D6-484E-4757-A96A-A207CF70BA6C}" dt="2023-11-12T10:51:20.747" v="2259"/>
          <ac:picMkLst>
            <pc:docMk/>
            <pc:sldMk cId="1045745099" sldId="268"/>
            <ac:picMk id="5" creationId="{D017A955-4832-30B7-A6BE-2E413A8C64B7}"/>
          </ac:picMkLst>
        </pc:picChg>
      </pc:sldChg>
      <pc:sldChg chg="addSp delSp modSp add del mod modShow">
        <pc:chgData name="Jin Cao" userId="7c5a31e90393c94f" providerId="LiveId" clId="{22EC63D6-484E-4757-A96A-A207CF70BA6C}" dt="2023-11-12T13:18:44.872" v="3083" actId="2696"/>
        <pc:sldMkLst>
          <pc:docMk/>
          <pc:sldMk cId="701885350" sldId="269"/>
        </pc:sldMkLst>
        <pc:spChg chg="add del mod ord">
          <ac:chgData name="Jin Cao" userId="7c5a31e90393c94f" providerId="LiveId" clId="{22EC63D6-484E-4757-A96A-A207CF70BA6C}" dt="2023-11-12T12:57:40.814" v="2730" actId="21"/>
          <ac:spMkLst>
            <pc:docMk/>
            <pc:sldMk cId="701885350" sldId="269"/>
            <ac:spMk id="5" creationId="{170E84B7-C841-2568-0A52-1A3475704023}"/>
          </ac:spMkLst>
        </pc:spChg>
        <pc:spChg chg="add mod ord">
          <ac:chgData name="Jin Cao" userId="7c5a31e90393c94f" providerId="LiveId" clId="{22EC63D6-484E-4757-A96A-A207CF70BA6C}" dt="2023-11-12T12:59:00.515" v="2741" actId="1076"/>
          <ac:spMkLst>
            <pc:docMk/>
            <pc:sldMk cId="701885350" sldId="269"/>
            <ac:spMk id="7" creationId="{0425E2A6-9587-2E1B-5272-76CEBC51DE96}"/>
          </ac:spMkLst>
        </pc:spChg>
        <pc:spChg chg="del">
          <ac:chgData name="Jin Cao" userId="7c5a31e90393c94f" providerId="LiveId" clId="{22EC63D6-484E-4757-A96A-A207CF70BA6C}" dt="2023-11-12T12:57:02.928" v="2721" actId="478"/>
          <ac:spMkLst>
            <pc:docMk/>
            <pc:sldMk cId="701885350" sldId="269"/>
            <ac:spMk id="8" creationId="{864B3BEF-89A5-FA8C-FC48-58197F5B48BA}"/>
          </ac:spMkLst>
        </pc:spChg>
        <pc:spChg chg="mod">
          <ac:chgData name="Jin Cao" userId="7c5a31e90393c94f" providerId="LiveId" clId="{22EC63D6-484E-4757-A96A-A207CF70BA6C}" dt="2023-11-12T12:58:53.436" v="2740" actId="20577"/>
          <ac:spMkLst>
            <pc:docMk/>
            <pc:sldMk cId="701885350" sldId="269"/>
            <ac:spMk id="57" creationId="{00000000-0000-0000-0000-000000000000}"/>
          </ac:spMkLst>
        </pc:spChg>
        <pc:picChg chg="add mod ord">
          <ac:chgData name="Jin Cao" userId="7c5a31e90393c94f" providerId="LiveId" clId="{22EC63D6-484E-4757-A96A-A207CF70BA6C}" dt="2023-11-12T12:57:47.225" v="2733" actId="167"/>
          <ac:picMkLst>
            <pc:docMk/>
            <pc:sldMk cId="701885350" sldId="269"/>
            <ac:picMk id="3" creationId="{C304AE76-0E09-7798-7768-258F25EBD062}"/>
          </ac:picMkLst>
        </pc:picChg>
        <pc:picChg chg="del">
          <ac:chgData name="Jin Cao" userId="7c5a31e90393c94f" providerId="LiveId" clId="{22EC63D6-484E-4757-A96A-A207CF70BA6C}" dt="2023-11-12T12:57:03.721" v="2722" actId="478"/>
          <ac:picMkLst>
            <pc:docMk/>
            <pc:sldMk cId="701885350" sldId="269"/>
            <ac:picMk id="56" creationId="{00000000-0000-0000-0000-000000000000}"/>
          </ac:picMkLst>
        </pc:picChg>
      </pc:sldChg>
      <pc:sldChg chg="delSp add del mod modShow">
        <pc:chgData name="Jin Cao" userId="7c5a31e90393c94f" providerId="LiveId" clId="{22EC63D6-484E-4757-A96A-A207CF70BA6C}" dt="2023-11-12T12:54:02.450" v="2718" actId="47"/>
        <pc:sldMkLst>
          <pc:docMk/>
          <pc:sldMk cId="1508518486" sldId="269"/>
        </pc:sldMkLst>
        <pc:picChg chg="del">
          <ac:chgData name="Jin Cao" userId="7c5a31e90393c94f" providerId="LiveId" clId="{22EC63D6-484E-4757-A96A-A207CF70BA6C}" dt="2023-11-12T12:09:09.183" v="2584" actId="478"/>
          <ac:picMkLst>
            <pc:docMk/>
            <pc:sldMk cId="1508518486" sldId="269"/>
            <ac:picMk id="15" creationId="{2024A09D-4362-06FF-1811-AF2B039547D5}"/>
          </ac:picMkLst>
        </pc:picChg>
        <pc:picChg chg="del">
          <ac:chgData name="Jin Cao" userId="7c5a31e90393c94f" providerId="LiveId" clId="{22EC63D6-484E-4757-A96A-A207CF70BA6C}" dt="2023-11-12T12:09:09.183" v="2584" actId="478"/>
          <ac:picMkLst>
            <pc:docMk/>
            <pc:sldMk cId="1508518486" sldId="269"/>
            <ac:picMk id="16" creationId="{BE3665E3-18E8-A901-8C2F-C6DFDB11BCE8}"/>
          </ac:picMkLst>
        </pc:picChg>
      </pc:sldChg>
      <pc:sldChg chg="modSp add mod modShow">
        <pc:chgData name="Jin Cao" userId="7c5a31e90393c94f" providerId="LiveId" clId="{22EC63D6-484E-4757-A96A-A207CF70BA6C}" dt="2023-11-12T15:46:12.302" v="3655" actId="729"/>
        <pc:sldMkLst>
          <pc:docMk/>
          <pc:sldMk cId="1884163259" sldId="269"/>
        </pc:sldMkLst>
        <pc:spChg chg="mod">
          <ac:chgData name="Jin Cao" userId="7c5a31e90393c94f" providerId="LiveId" clId="{22EC63D6-484E-4757-A96A-A207CF70BA6C}" dt="2023-11-12T15:01:27.685" v="3598" actId="20577"/>
          <ac:spMkLst>
            <pc:docMk/>
            <pc:sldMk cId="1884163259" sldId="269"/>
            <ac:spMk id="10" creationId="{037F746D-D91B-A1A1-BDB0-6DE25D6311D6}"/>
          </ac:spMkLst>
        </pc:spChg>
      </pc:sldChg>
      <pc:sldChg chg="add del">
        <pc:chgData name="Jin Cao" userId="7c5a31e90393c94f" providerId="LiveId" clId="{22EC63D6-484E-4757-A96A-A207CF70BA6C}" dt="2023-11-12T13:39:17.977" v="3198" actId="47"/>
        <pc:sldMkLst>
          <pc:docMk/>
          <pc:sldMk cId="3179536239" sldId="269"/>
        </pc:sldMkLst>
      </pc:sldChg>
      <pc:sldChg chg="addSp delSp modSp add del mod modShow">
        <pc:chgData name="Jin Cao" userId="7c5a31e90393c94f" providerId="LiveId" clId="{22EC63D6-484E-4757-A96A-A207CF70BA6C}" dt="2023-11-12T13:18:44.872" v="3083" actId="2696"/>
        <pc:sldMkLst>
          <pc:docMk/>
          <pc:sldMk cId="2823863078" sldId="270"/>
        </pc:sldMkLst>
        <pc:picChg chg="del">
          <ac:chgData name="Jin Cao" userId="7c5a31e90393c94f" providerId="LiveId" clId="{22EC63D6-484E-4757-A96A-A207CF70BA6C}" dt="2023-11-12T13:00:17.209" v="2743" actId="478"/>
          <ac:picMkLst>
            <pc:docMk/>
            <pc:sldMk cId="2823863078" sldId="270"/>
            <ac:picMk id="3" creationId="{C304AE76-0E09-7798-7768-258F25EBD062}"/>
          </ac:picMkLst>
        </pc:picChg>
        <pc:picChg chg="add mod ord">
          <ac:chgData name="Jin Cao" userId="7c5a31e90393c94f" providerId="LiveId" clId="{22EC63D6-484E-4757-A96A-A207CF70BA6C}" dt="2023-11-12T13:00:41.877" v="2749" actId="14100"/>
          <ac:picMkLst>
            <pc:docMk/>
            <pc:sldMk cId="2823863078" sldId="270"/>
            <ac:picMk id="5" creationId="{D88B5D26-8F35-83FD-BB31-E67CFF7A59C7}"/>
          </ac:picMkLst>
        </pc:picChg>
      </pc:sldChg>
      <pc:sldChg chg="add del">
        <pc:chgData name="Jin Cao" userId="7c5a31e90393c94f" providerId="LiveId" clId="{22EC63D6-484E-4757-A96A-A207CF70BA6C}" dt="2023-11-12T13:39:19.489" v="3199" actId="47"/>
        <pc:sldMkLst>
          <pc:docMk/>
          <pc:sldMk cId="3081196844" sldId="270"/>
        </pc:sldMkLst>
      </pc:sldChg>
      <pc:sldChg chg="addSp delSp modSp add del mod">
        <pc:chgData name="Jin Cao" userId="7c5a31e90393c94f" providerId="LiveId" clId="{22EC63D6-484E-4757-A96A-A207CF70BA6C}" dt="2023-11-12T13:05:34.734" v="2762" actId="47"/>
        <pc:sldMkLst>
          <pc:docMk/>
          <pc:sldMk cId="2290561985" sldId="271"/>
        </pc:sldMkLst>
        <pc:spChg chg="del">
          <ac:chgData name="Jin Cao" userId="7c5a31e90393c94f" providerId="LiveId" clId="{22EC63D6-484E-4757-A96A-A207CF70BA6C}" dt="2023-11-12T13:04:54.391" v="2751" actId="478"/>
          <ac:spMkLst>
            <pc:docMk/>
            <pc:sldMk cId="2290561985" sldId="271"/>
            <ac:spMk id="8" creationId="{864B3BEF-89A5-FA8C-FC48-58197F5B48BA}"/>
          </ac:spMkLst>
        </pc:spChg>
        <pc:picChg chg="add del mod modCrop">
          <ac:chgData name="Jin Cao" userId="7c5a31e90393c94f" providerId="LiveId" clId="{22EC63D6-484E-4757-A96A-A207CF70BA6C}" dt="2023-11-12T13:05:32.630" v="2761" actId="478"/>
          <ac:picMkLst>
            <pc:docMk/>
            <pc:sldMk cId="2290561985" sldId="271"/>
            <ac:picMk id="3" creationId="{6E49E250-F6FA-E34B-353A-564D4C7683ED}"/>
          </ac:picMkLst>
        </pc:picChg>
        <pc:picChg chg="del">
          <ac:chgData name="Jin Cao" userId="7c5a31e90393c94f" providerId="LiveId" clId="{22EC63D6-484E-4757-A96A-A207CF70BA6C}" dt="2023-11-12T13:04:55.595" v="2752" actId="478"/>
          <ac:picMkLst>
            <pc:docMk/>
            <pc:sldMk cId="2290561985" sldId="271"/>
            <ac:picMk id="56" creationId="{00000000-0000-0000-0000-000000000000}"/>
          </ac:picMkLst>
        </pc:picChg>
      </pc:sldChg>
      <pc:sldMasterChg chg="addSp modSp mod delSldLayout modSldLayout">
        <pc:chgData name="Jin Cao" userId="7c5a31e90393c94f" providerId="LiveId" clId="{22EC63D6-484E-4757-A96A-A207CF70BA6C}" dt="2023-11-12T10:44:19.240" v="1895" actId="1076"/>
        <pc:sldMasterMkLst>
          <pc:docMk/>
          <pc:sldMasterMk cId="0" sldId="2147483659"/>
        </pc:sldMasterMkLst>
        <pc:spChg chg="mod">
          <ac:chgData name="Jin Cao" userId="7c5a31e90393c94f" providerId="LiveId" clId="{22EC63D6-484E-4757-A96A-A207CF70BA6C}" dt="2023-11-12T10:44:19.240" v="1895" actId="1076"/>
          <ac:spMkLst>
            <pc:docMk/>
            <pc:sldMasterMk cId="0" sldId="2147483659"/>
            <ac:spMk id="8" creationId="{00000000-0000-0000-0000-000000000000}"/>
          </ac:spMkLst>
        </pc:spChg>
        <pc:picChg chg="add mod">
          <ac:chgData name="Jin Cao" userId="7c5a31e90393c94f" providerId="LiveId" clId="{22EC63D6-484E-4757-A96A-A207CF70BA6C}" dt="2023-11-12T10:44:02.950" v="1892" actId="1076"/>
          <ac:picMkLst>
            <pc:docMk/>
            <pc:sldMasterMk cId="0" sldId="2147483659"/>
            <ac:picMk id="3" creationId="{55C03266-C30D-91B3-3AB0-CE9D88E44EC2}"/>
          </ac:picMkLst>
        </pc:picChg>
        <pc:sldLayoutChg chg="modSp mod">
          <pc:chgData name="Jin Cao" userId="7c5a31e90393c94f" providerId="LiveId" clId="{22EC63D6-484E-4757-A96A-A207CF70BA6C}" dt="2023-11-12T10:44:13.727" v="1894" actId="1076"/>
          <pc:sldLayoutMkLst>
            <pc:docMk/>
            <pc:sldMasterMk cId="0" sldId="2147483659"/>
            <pc:sldLayoutMk cId="0" sldId="2147483648"/>
          </pc:sldLayoutMkLst>
          <pc:spChg chg="mod">
            <ac:chgData name="Jin Cao" userId="7c5a31e90393c94f" providerId="LiveId" clId="{22EC63D6-484E-4757-A96A-A207CF70BA6C}" dt="2023-11-12T10:44:13.727" v="1894" actId="1076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</pc:sldLayoutChg>
        <pc:sldLayoutChg chg="del">
          <pc:chgData name="Jin Cao" userId="7c5a31e90393c94f" providerId="LiveId" clId="{22EC63D6-484E-4757-A96A-A207CF70BA6C}" dt="2023-11-12T10:35:30.062" v="1676" actId="47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Jin Cao" userId="7c5a31e90393c94f" providerId="LiveId" clId="{22EC63D6-484E-4757-A96A-A207CF70BA6C}" dt="2023-11-12T10:40:48.736" v="1879" actId="47"/>
          <pc:sldLayoutMkLst>
            <pc:docMk/>
            <pc:sldMasterMk cId="0" sldId="2147483659"/>
            <pc:sldLayoutMk cId="0" sldId="2147483655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centure.com/_acnmedia/PDF-170/Accenture-ESG-Data-Challenges-Brochure-Digital.pdf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143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3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244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853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330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9e470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9e470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9e470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9e470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Finish with a question: Do you want to partner with us?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7780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9e470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9e470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050" dirty="0"/>
              <a:t>Source: </a:t>
            </a:r>
            <a:r>
              <a:rPr lang="en-US" sz="1100" dirty="0">
                <a:hlinkClick r:id="rId3"/>
              </a:rPr>
              <a:t>Challenges in ESG data gathering | Accenture</a:t>
            </a:r>
            <a:r>
              <a:rPr lang="en-US" sz="1100" dirty="0"/>
              <a:t> (08/06/2022)</a:t>
            </a:r>
            <a:endParaRPr lang="en-US" sz="105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26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Picture 2" descr="A logo of a planet&#10;&#10;Description automatically generated">
            <a:extLst>
              <a:ext uri="{FF2B5EF4-FFF2-40B4-BE49-F238E27FC236}">
                <a16:creationId xmlns:a16="http://schemas.microsoft.com/office/drawing/2014/main" id="{55C03266-C30D-91B3-3AB0-CE9D88E44EC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128357" y="4352874"/>
            <a:ext cx="703943" cy="703943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l="11854" t="18331" r="5134" b="3497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64B3BEF-89A5-FA8C-FC48-58197F5B48B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6F7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939553" y="984140"/>
            <a:ext cx="7666053" cy="17711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GaiaCoin </a:t>
            </a:r>
            <a:br>
              <a:rPr lang="en" sz="32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" sz="32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when </a:t>
            </a:r>
            <a:r>
              <a:rPr lang="en" sz="3200" b="1" dirty="0">
                <a:solidFill>
                  <a:srgbClr val="00B050"/>
                </a:solidFill>
              </a:rPr>
              <a:t>ESG</a:t>
            </a:r>
            <a:r>
              <a:rPr lang="en" sz="3200" b="1" dirty="0"/>
              <a:t> </a:t>
            </a:r>
            <a:r>
              <a:rPr lang="en" sz="32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meets</a:t>
            </a:r>
            <a:r>
              <a:rPr lang="en" sz="3200" b="1" dirty="0"/>
              <a:t> </a:t>
            </a:r>
            <a:r>
              <a:rPr lang="en" sz="32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Web 3</a:t>
            </a:r>
            <a:endParaRPr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300" b="1" dirty="0"/>
          </a:p>
        </p:txBody>
      </p:sp>
      <p:sp>
        <p:nvSpPr>
          <p:cNvPr id="4" name="Google Shape;58;p13">
            <a:extLst>
              <a:ext uri="{FF2B5EF4-FFF2-40B4-BE49-F238E27FC236}">
                <a16:creationId xmlns:a16="http://schemas.microsoft.com/office/drawing/2014/main" id="{4E6E094A-2699-2AB5-85A9-5B7EE32FE990}"/>
              </a:ext>
            </a:extLst>
          </p:cNvPr>
          <p:cNvSpPr txBox="1">
            <a:spLocks/>
          </p:cNvSpPr>
          <p:nvPr/>
        </p:nvSpPr>
        <p:spPr>
          <a:xfrm>
            <a:off x="253452" y="4392328"/>
            <a:ext cx="8520600" cy="594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l"/>
            <a:r>
              <a:rPr lang="en-US" sz="1600" b="1" dirty="0"/>
              <a:t>TEAM</a:t>
            </a:r>
            <a:endParaRPr lang="en-US" sz="1600" dirty="0"/>
          </a:p>
          <a:p>
            <a:pPr marL="0" indent="0" algn="l"/>
            <a:r>
              <a:rPr lang="en" sz="16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Jin Cao, Mihaela Brankova, Daria Zorina, Silvia Götti, Lilia Cojocaru</a:t>
            </a:r>
            <a:endParaRPr lang="en-US" sz="1600" dirty="0">
              <a:highlight>
                <a:srgbClr val="FFFF00"/>
              </a:highlight>
            </a:endParaRPr>
          </a:p>
        </p:txBody>
      </p:sp>
      <p:pic>
        <p:nvPicPr>
          <p:cNvPr id="6" name="Picture 5" descr="A logo of a planet&#10;&#10;Description automatically generated">
            <a:extLst>
              <a:ext uri="{FF2B5EF4-FFF2-40B4-BE49-F238E27FC236}">
                <a16:creationId xmlns:a16="http://schemas.microsoft.com/office/drawing/2014/main" id="{C532E516-4A75-59B7-C99B-4A9F46F23E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6" t="97" r="-1371" b="909"/>
          <a:stretch/>
        </p:blipFill>
        <p:spPr>
          <a:xfrm>
            <a:off x="3661345" y="2755251"/>
            <a:ext cx="852407" cy="8395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37F746D-D91B-A1A1-BDB0-6DE25D6311D6}"/>
              </a:ext>
            </a:extLst>
          </p:cNvPr>
          <p:cNvSpPr txBox="1">
            <a:spLocks/>
          </p:cNvSpPr>
          <p:nvPr/>
        </p:nvSpPr>
        <p:spPr>
          <a:xfrm>
            <a:off x="652661" y="445024"/>
            <a:ext cx="7747419" cy="1019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sz="2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GaiaCoin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place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74ED91-A9A2-2D65-7BBC-1BFB27BDA9B0}"/>
              </a:ext>
            </a:extLst>
          </p:cNvPr>
          <p:cNvSpPr/>
          <p:nvPr/>
        </p:nvSpPr>
        <p:spPr>
          <a:xfrm>
            <a:off x="2886304" y="4277532"/>
            <a:ext cx="4528526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Government / Society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A6C7B8-56E2-7E08-9436-0C0E4110A8F2}"/>
              </a:ext>
            </a:extLst>
          </p:cNvPr>
          <p:cNvSpPr/>
          <p:nvPr/>
        </p:nvSpPr>
        <p:spPr>
          <a:xfrm>
            <a:off x="2886303" y="1889133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56AB5B-C8AF-E4DA-6D40-C2D2491C82CA}"/>
              </a:ext>
            </a:extLst>
          </p:cNvPr>
          <p:cNvSpPr/>
          <p:nvPr/>
        </p:nvSpPr>
        <p:spPr>
          <a:xfrm>
            <a:off x="4594987" y="1889133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BBA06A-20A7-7D43-8E9E-EDCD028C9510}"/>
              </a:ext>
            </a:extLst>
          </p:cNvPr>
          <p:cNvSpPr/>
          <p:nvPr/>
        </p:nvSpPr>
        <p:spPr>
          <a:xfrm>
            <a:off x="6267954" y="1889133"/>
            <a:ext cx="1146875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E204D1-3489-7613-0F52-06F90F8E30BA}"/>
              </a:ext>
            </a:extLst>
          </p:cNvPr>
          <p:cNvSpPr/>
          <p:nvPr/>
        </p:nvSpPr>
        <p:spPr>
          <a:xfrm>
            <a:off x="2886303" y="2671752"/>
            <a:ext cx="4528526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SDX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88CE81-50F8-3192-7EFB-11B02A8F02D9}"/>
              </a:ext>
            </a:extLst>
          </p:cNvPr>
          <p:cNvSpPr/>
          <p:nvPr/>
        </p:nvSpPr>
        <p:spPr>
          <a:xfrm>
            <a:off x="2886304" y="3486804"/>
            <a:ext cx="4528526" cy="49497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GaiaCoin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E3B002-5BC4-93F9-C15F-FACB61BCA12F}"/>
              </a:ext>
            </a:extLst>
          </p:cNvPr>
          <p:cNvSpPr txBox="1"/>
          <p:nvPr/>
        </p:nvSpPr>
        <p:spPr>
          <a:xfrm>
            <a:off x="658669" y="1982732"/>
            <a:ext cx="1286359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b="1" dirty="0"/>
              <a:t>Competitors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69450B-192A-10A7-C4BD-8F151FEAA2EB}"/>
              </a:ext>
            </a:extLst>
          </p:cNvPr>
          <p:cNvSpPr txBox="1"/>
          <p:nvPr/>
        </p:nvSpPr>
        <p:spPr>
          <a:xfrm>
            <a:off x="658669" y="2765416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b="1" dirty="0"/>
              <a:t>Exchange Platform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269450-A1A9-DCF9-7A41-1AC243492DA2}"/>
              </a:ext>
            </a:extLst>
          </p:cNvPr>
          <p:cNvSpPr txBox="1"/>
          <p:nvPr/>
        </p:nvSpPr>
        <p:spPr>
          <a:xfrm>
            <a:off x="658669" y="3625405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b="1" dirty="0"/>
              <a:t>Representative body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2C4F2B-3298-0CCB-CCC7-125A3A14C50F}"/>
              </a:ext>
            </a:extLst>
          </p:cNvPr>
          <p:cNvSpPr txBox="1"/>
          <p:nvPr/>
        </p:nvSpPr>
        <p:spPr>
          <a:xfrm>
            <a:off x="658669" y="4381641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b="1" dirty="0"/>
              <a:t>Base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1370DE30-1646-A438-AF33-A3614E87BAB0}"/>
              </a:ext>
            </a:extLst>
          </p:cNvPr>
          <p:cNvSpPr/>
          <p:nvPr/>
        </p:nvSpPr>
        <p:spPr>
          <a:xfrm flipV="1">
            <a:off x="4854584" y="4042731"/>
            <a:ext cx="604433" cy="173851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B5A118-5026-E409-71F6-CFF4AA175F03}"/>
              </a:ext>
            </a:extLst>
          </p:cNvPr>
          <p:cNvSpPr txBox="1"/>
          <p:nvPr/>
        </p:nvSpPr>
        <p:spPr>
          <a:xfrm>
            <a:off x="5362405" y="4027233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dirty="0"/>
              <a:t>promotes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C48F97FB-88FF-33C4-0050-2B48633F5662}"/>
              </a:ext>
            </a:extLst>
          </p:cNvPr>
          <p:cNvSpPr/>
          <p:nvPr/>
        </p:nvSpPr>
        <p:spPr>
          <a:xfrm flipV="1">
            <a:off x="4854584" y="3222505"/>
            <a:ext cx="604433" cy="173851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C07D7-60BF-DB31-A8CA-7C26E701DD77}"/>
              </a:ext>
            </a:extLst>
          </p:cNvPr>
          <p:cNvSpPr txBox="1"/>
          <p:nvPr/>
        </p:nvSpPr>
        <p:spPr>
          <a:xfrm>
            <a:off x="5362405" y="3207007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dirty="0"/>
              <a:t>exchanges on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759F30BC-2FC6-CF64-3DE5-A10256625A1C}"/>
              </a:ext>
            </a:extLst>
          </p:cNvPr>
          <p:cNvSpPr/>
          <p:nvPr/>
        </p:nvSpPr>
        <p:spPr>
          <a:xfrm flipV="1">
            <a:off x="4854584" y="2431880"/>
            <a:ext cx="604433" cy="173851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4ECE76-F761-5CDB-3BFC-C4804D9B9F8E}"/>
              </a:ext>
            </a:extLst>
          </p:cNvPr>
          <p:cNvSpPr txBox="1"/>
          <p:nvPr/>
        </p:nvSpPr>
        <p:spPr>
          <a:xfrm>
            <a:off x="5362405" y="2416382"/>
            <a:ext cx="209227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139700" indent="0">
              <a:buNone/>
            </a:pPr>
            <a:r>
              <a:rPr lang="en-US" dirty="0"/>
              <a:t>services</a:t>
            </a: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93CBA53C-50A1-AB41-55E7-F69A46DBF90E}"/>
              </a:ext>
            </a:extLst>
          </p:cNvPr>
          <p:cNvSpPr/>
          <p:nvPr/>
        </p:nvSpPr>
        <p:spPr>
          <a:xfrm flipV="1">
            <a:off x="3277635" y="2431880"/>
            <a:ext cx="604433" cy="173851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DB10FF6E-34B3-E752-4DAB-5B5C4AF1E434}"/>
              </a:ext>
            </a:extLst>
          </p:cNvPr>
          <p:cNvSpPr/>
          <p:nvPr/>
        </p:nvSpPr>
        <p:spPr>
          <a:xfrm flipV="1">
            <a:off x="6508168" y="2431880"/>
            <a:ext cx="604433" cy="173851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0D6BF15A-C7AD-6EA9-6EF4-41E5AEECFEDA}"/>
              </a:ext>
            </a:extLst>
          </p:cNvPr>
          <p:cNvSpPr/>
          <p:nvPr/>
        </p:nvSpPr>
        <p:spPr>
          <a:xfrm>
            <a:off x="4137770" y="2043820"/>
            <a:ext cx="387468" cy="180048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Left-Right 29">
            <a:extLst>
              <a:ext uri="{FF2B5EF4-FFF2-40B4-BE49-F238E27FC236}">
                <a16:creationId xmlns:a16="http://schemas.microsoft.com/office/drawing/2014/main" id="{92707D9C-D603-FBA0-00F4-96B3DA8C873D}"/>
              </a:ext>
            </a:extLst>
          </p:cNvPr>
          <p:cNvSpPr/>
          <p:nvPr/>
        </p:nvSpPr>
        <p:spPr>
          <a:xfrm>
            <a:off x="5811605" y="2043820"/>
            <a:ext cx="367243" cy="180048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Curved Up 33">
            <a:extLst>
              <a:ext uri="{FF2B5EF4-FFF2-40B4-BE49-F238E27FC236}">
                <a16:creationId xmlns:a16="http://schemas.microsoft.com/office/drawing/2014/main" id="{48477D0B-C490-935D-4A79-2F9FAA55243A}"/>
              </a:ext>
            </a:extLst>
          </p:cNvPr>
          <p:cNvSpPr/>
          <p:nvPr/>
        </p:nvSpPr>
        <p:spPr>
          <a:xfrm rot="16200000">
            <a:off x="6657727" y="2879139"/>
            <a:ext cx="2570298" cy="759418"/>
          </a:xfrm>
          <a:prstGeom prst="curved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C8F04DB-2375-18DC-3A29-5E220BDDCD3F}"/>
              </a:ext>
            </a:extLst>
          </p:cNvPr>
          <p:cNvSpPr txBox="1"/>
          <p:nvPr/>
        </p:nvSpPr>
        <p:spPr>
          <a:xfrm>
            <a:off x="7648395" y="3104959"/>
            <a:ext cx="11391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dirty="0"/>
              <a:t>Incentive</a:t>
            </a:r>
          </a:p>
        </p:txBody>
      </p:sp>
    </p:spTree>
    <p:extLst>
      <p:ext uri="{BB962C8B-B14F-4D97-AF65-F5344CB8AC3E}">
        <p14:creationId xmlns:p14="http://schemas.microsoft.com/office/powerpoint/2010/main" val="1884163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1E6B68-21DC-4AA9-DD09-07B60D3AA997}"/>
              </a:ext>
            </a:extLst>
          </p:cNvPr>
          <p:cNvSpPr txBox="1">
            <a:spLocks/>
          </p:cNvSpPr>
          <p:nvPr/>
        </p:nvSpPr>
        <p:spPr>
          <a:xfrm>
            <a:off x="755955" y="1213467"/>
            <a:ext cx="7934964" cy="1019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Question: </a:t>
            </a:r>
          </a:p>
          <a:p>
            <a:endParaRPr lang="en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Ever interest in working for MAMAA </a:t>
            </a:r>
          </a:p>
          <a:p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(Meta, Apple, Microsoft, Amazon, and Alphabet)?</a:t>
            </a:r>
          </a:p>
        </p:txBody>
      </p:sp>
    </p:spTree>
    <p:extLst>
      <p:ext uri="{BB962C8B-B14F-4D97-AF65-F5344CB8AC3E}">
        <p14:creationId xmlns:p14="http://schemas.microsoft.com/office/powerpoint/2010/main" val="1373197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7FA2C1-7CB6-00E4-DD0A-93D7871CEBBA}"/>
              </a:ext>
            </a:extLst>
          </p:cNvPr>
          <p:cNvSpPr txBox="1">
            <a:spLocks/>
          </p:cNvSpPr>
          <p:nvPr/>
        </p:nvSpPr>
        <p:spPr>
          <a:xfrm>
            <a:off x="698290" y="340259"/>
            <a:ext cx="7934964" cy="1019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Greenhouse gas emissions</a:t>
            </a:r>
            <a:r>
              <a:rPr lang="en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</a:t>
            </a:r>
          </a:p>
          <a:p>
            <a:r>
              <a:rPr lang="en-US" sz="1050" b="0" i="1" dirty="0">
                <a:solidFill>
                  <a:srgbClr val="455F7C"/>
                </a:solidFill>
                <a:effectLst/>
                <a:latin typeface="Open Sans" panose="020B0606030504020204" pitchFamily="34" charset="0"/>
              </a:rPr>
              <a:t>(in million tons of CO2 equivalent)</a:t>
            </a:r>
            <a:endParaRPr lang="en-US" sz="105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43D3988-4AA6-9ABC-4995-82C71E2227CE}"/>
              </a:ext>
            </a:extLst>
          </p:cNvPr>
          <p:cNvGrpSpPr/>
          <p:nvPr/>
        </p:nvGrpSpPr>
        <p:grpSpPr>
          <a:xfrm>
            <a:off x="698289" y="2471925"/>
            <a:ext cx="7934965" cy="2106145"/>
            <a:chOff x="698289" y="3056813"/>
            <a:chExt cx="7934965" cy="2106145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A8B24653-0033-1E4D-99C6-BB30CBB09517}"/>
                </a:ext>
              </a:extLst>
            </p:cNvPr>
            <p:cNvSpPr txBox="1">
              <a:spLocks/>
            </p:cNvSpPr>
            <p:nvPr/>
          </p:nvSpPr>
          <p:spPr>
            <a:xfrm>
              <a:off x="698290" y="3511822"/>
              <a:ext cx="7934964" cy="10195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3000"/>
                <a:buFont typeface="Alfa Slab One"/>
                <a:buNone/>
                <a:defRPr sz="3000" b="0" i="0" u="none" strike="noStrike" cap="none">
                  <a:solidFill>
                    <a:schemeClr val="accent3"/>
                  </a:solidFill>
                  <a:latin typeface="Alfa Slab One"/>
                  <a:ea typeface="Alfa Slab One"/>
                  <a:cs typeface="Alfa Slab One"/>
                  <a:sym typeface="Alfa Slab One"/>
                </a:defRPr>
              </a:lvl9pPr>
            </a:lstStyle>
            <a:p>
              <a:r>
                <a:rPr lang="en" sz="28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Problem</a:t>
              </a:r>
              <a:r>
                <a:rPr lang="en" sz="2800" dirty="0">
                  <a:solidFill>
                    <a:srgbClr val="FF0000"/>
                  </a:solidFill>
                </a:rPr>
                <a:t>!</a:t>
              </a:r>
              <a:r>
                <a:rPr lang="en" sz="28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 </a:t>
              </a:r>
            </a:p>
            <a:p>
              <a:r>
                <a:rPr lang="en" sz="2800" dirty="0">
                  <a:solidFill>
                    <a:srgbClr val="00B050"/>
                  </a:solidFill>
                </a:rPr>
                <a:t>ESG</a:t>
              </a:r>
              <a:r>
                <a:rPr lang="en" sz="28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 impact of companeis are not visible</a:t>
              </a:r>
              <a:endPara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4234A3-313C-1B37-95C4-7CCB12B638C1}"/>
                </a:ext>
              </a:extLst>
            </p:cNvPr>
            <p:cNvSpPr txBox="1"/>
            <p:nvPr/>
          </p:nvSpPr>
          <p:spPr>
            <a:xfrm>
              <a:off x="698290" y="4424294"/>
              <a:ext cx="4572000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sz="1400" b="1" dirty="0">
                  <a:solidFill>
                    <a:srgbClr val="00B050"/>
                  </a:solidFill>
                </a:rPr>
                <a:t>Environmental</a:t>
              </a:r>
            </a:p>
            <a:p>
              <a:pPr marL="285750" indent="-285750"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sz="1400" b="1" dirty="0">
                  <a:solidFill>
                    <a:srgbClr val="00B050"/>
                  </a:solidFill>
                </a:rPr>
                <a:t>Social</a:t>
              </a:r>
            </a:p>
            <a:p>
              <a:pPr marL="285750" indent="-285750"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sz="1400" b="1" dirty="0">
                  <a:solidFill>
                    <a:srgbClr val="00B050"/>
                  </a:solidFill>
                </a:rPr>
                <a:t>Governance</a:t>
              </a:r>
              <a:endParaRPr lang="en-US" sz="14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BD1F77-C8FA-81C3-C42A-2FC42527C05D}"/>
                </a:ext>
              </a:extLst>
            </p:cNvPr>
            <p:cNvSpPr txBox="1"/>
            <p:nvPr/>
          </p:nvSpPr>
          <p:spPr>
            <a:xfrm>
              <a:off x="698289" y="3056813"/>
              <a:ext cx="740774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buClr>
                  <a:srgbClr val="00B050"/>
                </a:buClr>
              </a:pPr>
              <a:r>
                <a:rPr lang="en-US" sz="1400" b="1" dirty="0"/>
                <a:t>Amazon            Apple 		Microsoft	                   Alphabet 		Meta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A744CC1-F83F-1AA7-C1AF-96D58BC5C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43" y="1127627"/>
            <a:ext cx="7300033" cy="192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17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971838-0E32-F495-D496-03FA0219AFB5}"/>
              </a:ext>
            </a:extLst>
          </p:cNvPr>
          <p:cNvSpPr/>
          <p:nvPr/>
        </p:nvSpPr>
        <p:spPr>
          <a:xfrm>
            <a:off x="891216" y="2571337"/>
            <a:ext cx="7148914" cy="145696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solidFill>
                  <a:schemeClr val="bg1"/>
                </a:solidFill>
              </a:rPr>
              <a:t>GaiaCoin</a:t>
            </a:r>
            <a:endParaRPr lang="en-US" sz="1600" b="1" dirty="0">
              <a:solidFill>
                <a:schemeClr val="bg1"/>
              </a:solidFill>
            </a:endParaRPr>
          </a:p>
          <a:p>
            <a:endParaRPr lang="en-US" sz="1600" b="1" dirty="0">
              <a:solidFill>
                <a:schemeClr val="bg1"/>
              </a:solidFill>
            </a:endParaRPr>
          </a:p>
          <a:p>
            <a:endParaRPr lang="en-US" sz="1600" b="1" dirty="0">
              <a:solidFill>
                <a:schemeClr val="bg1"/>
              </a:solidFill>
            </a:endParaRPr>
          </a:p>
          <a:p>
            <a:endParaRPr lang="en-US" sz="1600" b="1" dirty="0">
              <a:solidFill>
                <a:schemeClr val="bg1"/>
              </a:solidFill>
            </a:endParaRPr>
          </a:p>
          <a:p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37F746D-D91B-A1A1-BDB0-6DE25D6311D6}"/>
              </a:ext>
            </a:extLst>
          </p:cNvPr>
          <p:cNvSpPr txBox="1">
            <a:spLocks/>
          </p:cNvSpPr>
          <p:nvPr/>
        </p:nvSpPr>
        <p:spPr>
          <a:xfrm>
            <a:off x="805620" y="818054"/>
            <a:ext cx="7747419" cy="1019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sz="2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GaiaCoin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brings stakeholders to</a:t>
            </a:r>
            <a:r>
              <a:rPr lang="en-US" altLang="zh-CN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ether to contribute to the net-zero goal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4EB958-C6E6-FCC2-C95B-92343B46DADF}"/>
              </a:ext>
            </a:extLst>
          </p:cNvPr>
          <p:cNvSpPr/>
          <p:nvPr/>
        </p:nvSpPr>
        <p:spPr>
          <a:xfrm>
            <a:off x="1181067" y="3247196"/>
            <a:ext cx="1520939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Government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6C8E22-919E-4630-5004-C03022BEFF69}"/>
              </a:ext>
            </a:extLst>
          </p:cNvPr>
          <p:cNvSpPr/>
          <p:nvPr/>
        </p:nvSpPr>
        <p:spPr>
          <a:xfrm>
            <a:off x="4504560" y="3247194"/>
            <a:ext cx="164086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C1CEEB-E335-E0D3-3353-0190742AB717}"/>
              </a:ext>
            </a:extLst>
          </p:cNvPr>
          <p:cNvSpPr/>
          <p:nvPr/>
        </p:nvSpPr>
        <p:spPr>
          <a:xfrm>
            <a:off x="2845347" y="3247195"/>
            <a:ext cx="1520939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SDX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37C06A-F71D-E21F-98D3-BD3852ECC995}"/>
              </a:ext>
            </a:extLst>
          </p:cNvPr>
          <p:cNvSpPr/>
          <p:nvPr/>
        </p:nvSpPr>
        <p:spPr>
          <a:xfrm>
            <a:off x="6293708" y="3247194"/>
            <a:ext cx="164086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Society</a:t>
            </a:r>
          </a:p>
        </p:txBody>
      </p:sp>
      <p:pic>
        <p:nvPicPr>
          <p:cNvPr id="14" name="Graphic 13" descr="Checkmark with solid fill">
            <a:extLst>
              <a:ext uri="{FF2B5EF4-FFF2-40B4-BE49-F238E27FC236}">
                <a16:creationId xmlns:a16="http://schemas.microsoft.com/office/drawing/2014/main" id="{14644295-883F-5F3E-BC9C-6B6F93A3C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24925" y="3395826"/>
            <a:ext cx="572530" cy="572530"/>
          </a:xfrm>
          <a:prstGeom prst="rect">
            <a:avLst/>
          </a:prstGeom>
        </p:spPr>
      </p:pic>
      <p:pic>
        <p:nvPicPr>
          <p:cNvPr id="15" name="Graphic 14" descr="Checkmark with solid fill">
            <a:extLst>
              <a:ext uri="{FF2B5EF4-FFF2-40B4-BE49-F238E27FC236}">
                <a16:creationId xmlns:a16="http://schemas.microsoft.com/office/drawing/2014/main" id="{D511C550-3D14-8BF2-C71F-1CD63EDB7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9619" y="3395826"/>
            <a:ext cx="572530" cy="572530"/>
          </a:xfrm>
          <a:prstGeom prst="rect">
            <a:avLst/>
          </a:prstGeom>
        </p:spPr>
      </p:pic>
      <p:pic>
        <p:nvPicPr>
          <p:cNvPr id="20" name="Graphic 19" descr="Checkmark with solid fill">
            <a:extLst>
              <a:ext uri="{FF2B5EF4-FFF2-40B4-BE49-F238E27FC236}">
                <a16:creationId xmlns:a16="http://schemas.microsoft.com/office/drawing/2014/main" id="{5B7CB315-5860-42A4-3CB1-0AAE1B1F8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4702" y="3395826"/>
            <a:ext cx="572530" cy="572530"/>
          </a:xfrm>
          <a:prstGeom prst="rect">
            <a:avLst/>
          </a:prstGeom>
        </p:spPr>
      </p:pic>
      <p:pic>
        <p:nvPicPr>
          <p:cNvPr id="21" name="Graphic 20" descr="Checkmark with solid fill">
            <a:extLst>
              <a:ext uri="{FF2B5EF4-FFF2-40B4-BE49-F238E27FC236}">
                <a16:creationId xmlns:a16="http://schemas.microsoft.com/office/drawing/2014/main" id="{A6F33B55-057D-6714-E34B-231C97566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72487" y="3395826"/>
            <a:ext cx="572530" cy="57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3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llout: Right Arrow 8">
            <a:extLst>
              <a:ext uri="{FF2B5EF4-FFF2-40B4-BE49-F238E27FC236}">
                <a16:creationId xmlns:a16="http://schemas.microsoft.com/office/drawing/2014/main" id="{668D1B8F-E051-ED2F-BB07-6701517BA242}"/>
              </a:ext>
            </a:extLst>
          </p:cNvPr>
          <p:cNvSpPr/>
          <p:nvPr/>
        </p:nvSpPr>
        <p:spPr>
          <a:xfrm>
            <a:off x="2018270" y="2318063"/>
            <a:ext cx="1455028" cy="1672608"/>
          </a:xfrm>
          <a:prstGeom prst="rightArrowCallou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37F746D-D91B-A1A1-BDB0-6DE25D6311D6}"/>
              </a:ext>
            </a:extLst>
          </p:cNvPr>
          <p:cNvSpPr txBox="1">
            <a:spLocks/>
          </p:cNvSpPr>
          <p:nvPr/>
        </p:nvSpPr>
        <p:spPr>
          <a:xfrm>
            <a:off x="652661" y="445024"/>
            <a:ext cx="7747419" cy="1019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pPr>
              <a:spcAft>
                <a:spcPts val="600"/>
              </a:spcAft>
            </a:pPr>
            <a:r>
              <a:rPr lang="en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GaiaCoin </a:t>
            </a:r>
            <a:r>
              <a:rPr lang="en-US" altLang="zh-CN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enables a fair and secure competition between companies according to their ESG actions. </a:t>
            </a:r>
            <a:endParaRPr lang="en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30" name="Picture 6" descr="Smart contracts - Free business and finance icons">
            <a:extLst>
              <a:ext uri="{FF2B5EF4-FFF2-40B4-BE49-F238E27FC236}">
                <a16:creationId xmlns:a16="http://schemas.microsoft.com/office/drawing/2014/main" id="{D50EE50C-F0A0-CDD3-5DE2-9206DC03B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861" y="2667669"/>
            <a:ext cx="1199788" cy="119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hainlink - Free business and finance icons">
            <a:extLst>
              <a:ext uri="{FF2B5EF4-FFF2-40B4-BE49-F238E27FC236}">
                <a16:creationId xmlns:a16="http://schemas.microsoft.com/office/drawing/2014/main" id="{820F6656-FAEE-1D01-2A56-BF0114933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303" y="2578259"/>
            <a:ext cx="1364821" cy="136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88631E-6D80-5C5B-D995-51303E4C5989}"/>
              </a:ext>
            </a:extLst>
          </p:cNvPr>
          <p:cNvSpPr txBox="1"/>
          <p:nvPr/>
        </p:nvSpPr>
        <p:spPr>
          <a:xfrm>
            <a:off x="6676282" y="2038483"/>
            <a:ext cx="20558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 err="1"/>
              <a:t>GaiaCoin</a:t>
            </a:r>
            <a:r>
              <a:rPr lang="en-US" b="1" dirty="0"/>
              <a:t> Ranking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8D92C69-766B-BCF1-D724-AB19E4D5E2A7}"/>
              </a:ext>
            </a:extLst>
          </p:cNvPr>
          <p:cNvSpPr txBox="1"/>
          <p:nvPr/>
        </p:nvSpPr>
        <p:spPr>
          <a:xfrm>
            <a:off x="1909250" y="2773757"/>
            <a:ext cx="144627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/>
              <a:t>ESG </a:t>
            </a:r>
          </a:p>
          <a:p>
            <a:pPr marL="139700" indent="0">
              <a:buNone/>
            </a:pPr>
            <a:r>
              <a:rPr lang="en-US" b="1" dirty="0"/>
              <a:t>Actions </a:t>
            </a:r>
          </a:p>
          <a:p>
            <a:pPr marL="139700" indent="0">
              <a:buNone/>
            </a:pPr>
            <a:r>
              <a:rPr lang="en-US" dirty="0"/>
              <a:t>(</a:t>
            </a:r>
            <a:r>
              <a:rPr lang="en-US" dirty="0" err="1"/>
              <a:t>offchain</a:t>
            </a:r>
            <a:r>
              <a:rPr lang="en-US" dirty="0"/>
              <a:t> data)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DDAF22-44A7-B98A-200D-7BF5BCE22B8A}"/>
              </a:ext>
            </a:extLst>
          </p:cNvPr>
          <p:cNvSpPr txBox="1"/>
          <p:nvPr/>
        </p:nvSpPr>
        <p:spPr>
          <a:xfrm>
            <a:off x="5273682" y="4122342"/>
            <a:ext cx="16215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/>
              <a:t>Smart contract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5523BE-6FFA-FEC1-FA24-1CF62857180A}"/>
              </a:ext>
            </a:extLst>
          </p:cNvPr>
          <p:cNvSpPr txBox="1"/>
          <p:nvPr/>
        </p:nvSpPr>
        <p:spPr>
          <a:xfrm>
            <a:off x="3671010" y="4122342"/>
            <a:ext cx="12388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 err="1"/>
              <a:t>Chainlink</a:t>
            </a:r>
            <a:endParaRPr lang="en-US" b="1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34222CD-4FEE-7C12-B4EC-E94B3DD0DEE0}"/>
              </a:ext>
            </a:extLst>
          </p:cNvPr>
          <p:cNvSpPr/>
          <p:nvPr/>
        </p:nvSpPr>
        <p:spPr>
          <a:xfrm>
            <a:off x="3543149" y="4148370"/>
            <a:ext cx="255722" cy="25572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EE979-16D4-BAC4-6453-406D61A3759A}"/>
              </a:ext>
            </a:extLst>
          </p:cNvPr>
          <p:cNvSpPr/>
          <p:nvPr/>
        </p:nvSpPr>
        <p:spPr>
          <a:xfrm>
            <a:off x="5180640" y="4148370"/>
            <a:ext cx="255722" cy="25572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861164E-51BF-2804-2944-D99D4C1847BF}"/>
              </a:ext>
            </a:extLst>
          </p:cNvPr>
          <p:cNvSpPr txBox="1">
            <a:spLocks/>
          </p:cNvSpPr>
          <p:nvPr/>
        </p:nvSpPr>
        <p:spPr>
          <a:xfrm>
            <a:off x="258198" y="-524131"/>
            <a:ext cx="2439249" cy="141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sz="1400" b="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114300" indent="0">
              <a:buNone/>
            </a:pPr>
            <a:endParaRPr lang="en-US" b="1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D2458B7-1EC6-F770-7C4B-B36C777826A0}"/>
              </a:ext>
            </a:extLst>
          </p:cNvPr>
          <p:cNvSpPr/>
          <p:nvPr/>
        </p:nvSpPr>
        <p:spPr>
          <a:xfrm>
            <a:off x="713026" y="4148370"/>
            <a:ext cx="1193560" cy="25572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Technology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9538E93-DA4A-5229-89BD-629D52EE7EC0}"/>
              </a:ext>
            </a:extLst>
          </p:cNvPr>
          <p:cNvSpPr/>
          <p:nvPr/>
        </p:nvSpPr>
        <p:spPr>
          <a:xfrm>
            <a:off x="6910024" y="2318063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Score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8A2FCC-645F-1DCE-3CD2-ED18ACCD0D77}"/>
              </a:ext>
            </a:extLst>
          </p:cNvPr>
          <p:cNvSpPr/>
          <p:nvPr/>
        </p:nvSpPr>
        <p:spPr>
          <a:xfrm>
            <a:off x="6910024" y="2895601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Score 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A7C9C7-687A-D7B5-D002-48F93B3EA06E}"/>
              </a:ext>
            </a:extLst>
          </p:cNvPr>
          <p:cNvSpPr/>
          <p:nvPr/>
        </p:nvSpPr>
        <p:spPr>
          <a:xfrm>
            <a:off x="6910024" y="3495694"/>
            <a:ext cx="1146875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Score 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ACAA50-DBC6-56C6-711B-A2319CE1B098}"/>
              </a:ext>
            </a:extLst>
          </p:cNvPr>
          <p:cNvSpPr/>
          <p:nvPr/>
        </p:nvSpPr>
        <p:spPr>
          <a:xfrm>
            <a:off x="719272" y="2318063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0D4D29-1EDB-0643-8C5E-B4F57D40AB9F}"/>
              </a:ext>
            </a:extLst>
          </p:cNvPr>
          <p:cNvSpPr/>
          <p:nvPr/>
        </p:nvSpPr>
        <p:spPr>
          <a:xfrm>
            <a:off x="719272" y="2895601"/>
            <a:ext cx="1146874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A0FC2-4C62-92E4-91C7-A1B0AD6CF7B1}"/>
              </a:ext>
            </a:extLst>
          </p:cNvPr>
          <p:cNvSpPr/>
          <p:nvPr/>
        </p:nvSpPr>
        <p:spPr>
          <a:xfrm>
            <a:off x="719272" y="3495694"/>
            <a:ext cx="1146875" cy="49497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Company 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3DC765-DF71-EDC0-7561-1904F23F8DCD}"/>
              </a:ext>
            </a:extLst>
          </p:cNvPr>
          <p:cNvSpPr txBox="1"/>
          <p:nvPr/>
        </p:nvSpPr>
        <p:spPr>
          <a:xfrm>
            <a:off x="468400" y="2038483"/>
            <a:ext cx="1369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/>
              <a:t>Participants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C4FF7B-1AB8-5978-5775-F501A22CAAA7}"/>
              </a:ext>
            </a:extLst>
          </p:cNvPr>
          <p:cNvSpPr txBox="1"/>
          <p:nvPr/>
        </p:nvSpPr>
        <p:spPr>
          <a:xfrm>
            <a:off x="1796866" y="2038483"/>
            <a:ext cx="1369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/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25D61E-4C11-96A3-12BB-FB774DBC2D2D}"/>
              </a:ext>
            </a:extLst>
          </p:cNvPr>
          <p:cNvSpPr txBox="1"/>
          <p:nvPr/>
        </p:nvSpPr>
        <p:spPr>
          <a:xfrm>
            <a:off x="6004044" y="2038483"/>
            <a:ext cx="13696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0">
              <a:buNone/>
            </a:pPr>
            <a:r>
              <a:rPr lang="en-US" b="1" dirty="0"/>
              <a:t>Output:</a:t>
            </a:r>
          </a:p>
        </p:txBody>
      </p:sp>
    </p:spTree>
    <p:extLst>
      <p:ext uri="{BB962C8B-B14F-4D97-AF65-F5344CB8AC3E}">
        <p14:creationId xmlns:p14="http://schemas.microsoft.com/office/powerpoint/2010/main" val="203158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iaCoin Ranking">
            <a:hlinkClick r:id="" action="ppaction://media"/>
            <a:extLst>
              <a:ext uri="{FF2B5EF4-FFF2-40B4-BE49-F238E27FC236}">
                <a16:creationId xmlns:a16="http://schemas.microsoft.com/office/drawing/2014/main" id="{41E06090-D8E0-BD6A-005D-690AD582AA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2661" y="1153298"/>
            <a:ext cx="7576977" cy="369055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80EE081-E624-5188-E202-0386DD35AC5E}"/>
              </a:ext>
            </a:extLst>
          </p:cNvPr>
          <p:cNvSpPr txBox="1">
            <a:spLocks/>
          </p:cNvSpPr>
          <p:nvPr/>
        </p:nvSpPr>
        <p:spPr>
          <a:xfrm>
            <a:off x="652661" y="445024"/>
            <a:ext cx="7747419" cy="1019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Demo – monthly movement of Gaia ranking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planet&#10;&#10;Description automatically generated">
            <a:extLst>
              <a:ext uri="{FF2B5EF4-FFF2-40B4-BE49-F238E27FC236}">
                <a16:creationId xmlns:a16="http://schemas.microsoft.com/office/drawing/2014/main" id="{7498AFFC-19C1-4E41-7EE6-9A5464CFF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27" y="1002570"/>
            <a:ext cx="1596326" cy="1596326"/>
          </a:xfrm>
          <a:prstGeom prst="rect">
            <a:avLst/>
          </a:prstGeom>
        </p:spPr>
      </p:pic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1805553" y="1101073"/>
            <a:ext cx="7059478" cy="1190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Bring</a:t>
            </a:r>
            <a:r>
              <a:rPr lang="en" sz="4400" dirty="0"/>
              <a:t> </a:t>
            </a:r>
            <a:br>
              <a:rPr lang="en" sz="4400" dirty="0"/>
            </a:br>
            <a:r>
              <a:rPr lang="en" sz="4400" dirty="0">
                <a:solidFill>
                  <a:srgbClr val="00B050"/>
                </a:solidFill>
              </a:rPr>
              <a:t>ESG</a:t>
            </a:r>
            <a:r>
              <a:rPr lang="en" sz="4400" dirty="0"/>
              <a:t> </a:t>
            </a:r>
            <a: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via</a:t>
            </a:r>
            <a: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BlockChain </a:t>
            </a:r>
            <a: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to</a:t>
            </a:r>
            <a:b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br>
              <a:rPr lang="en" sz="4400" dirty="0"/>
            </a:br>
            <a:r>
              <a:rPr lang="en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Visibility </a:t>
            </a:r>
            <a:r>
              <a:rPr lang="de-CH" sz="4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&amp; Security</a:t>
            </a:r>
            <a:br>
              <a:rPr lang="en" sz="4400" dirty="0"/>
            </a:br>
            <a:endParaRPr sz="4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D1998E5-6D09-E04A-8EC1-907722AE5ABC}"/>
              </a:ext>
            </a:extLst>
          </p:cNvPr>
          <p:cNvCxnSpPr/>
          <p:nvPr/>
        </p:nvCxnSpPr>
        <p:spPr>
          <a:xfrm>
            <a:off x="1658319" y="1224366"/>
            <a:ext cx="0" cy="106675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274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Gaia team</a:t>
            </a: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758556" y="1155350"/>
            <a:ext cx="1673593" cy="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Jin Cao</a:t>
            </a: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0"/>
          <p:cNvSpPr txBox="1"/>
          <p:nvPr/>
        </p:nvSpPr>
        <p:spPr>
          <a:xfrm>
            <a:off x="6845533" y="1157463"/>
            <a:ext cx="1812660" cy="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Lilia Cojocaru</a:t>
            </a: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3918248" y="1155350"/>
            <a:ext cx="1568925" cy="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Daria Zorina</a:t>
            </a: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5425440" y="1155350"/>
            <a:ext cx="1812660" cy="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Silvia Götti</a:t>
            </a: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0"/>
          <p:cNvSpPr txBox="1"/>
          <p:nvPr/>
        </p:nvSpPr>
        <p:spPr>
          <a:xfrm>
            <a:off x="1905900" y="1155350"/>
            <a:ext cx="2666100" cy="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Mihaela Brankova</a:t>
            </a: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person smiling at the camera">
            <a:extLst>
              <a:ext uri="{FF2B5EF4-FFF2-40B4-BE49-F238E27FC236}">
                <a16:creationId xmlns:a16="http://schemas.microsoft.com/office/drawing/2014/main" id="{2C8FBA4C-6E06-B2D3-74B2-AD925DC5D2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29" r="15196"/>
          <a:stretch/>
        </p:blipFill>
        <p:spPr>
          <a:xfrm>
            <a:off x="676380" y="1801610"/>
            <a:ext cx="1136280" cy="1071130"/>
          </a:xfrm>
          <a:prstGeom prst="rect">
            <a:avLst/>
          </a:prstGeom>
        </p:spPr>
      </p:pic>
      <p:pic>
        <p:nvPicPr>
          <p:cNvPr id="5" name="Picture 4" descr="A screenshot of a qr code&#10;&#10;Description automatically generated">
            <a:extLst>
              <a:ext uri="{FF2B5EF4-FFF2-40B4-BE49-F238E27FC236}">
                <a16:creationId xmlns:a16="http://schemas.microsoft.com/office/drawing/2014/main" id="{64154049-7A65-BE45-1A35-03AF42E8A8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96" t="35027" r="26596" b="44148"/>
          <a:stretch/>
        </p:blipFill>
        <p:spPr>
          <a:xfrm>
            <a:off x="570703" y="3059951"/>
            <a:ext cx="1272437" cy="1199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9E509-F97C-B0CC-2F5A-DA0F7EF266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4827"/>
          <a:stretch/>
        </p:blipFill>
        <p:spPr>
          <a:xfrm>
            <a:off x="7159752" y="1801610"/>
            <a:ext cx="1068657" cy="10711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6B65F6-2ABE-53DA-1669-FDE778EB3B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607" t="43183" r="23376" b="12167"/>
          <a:stretch/>
        </p:blipFill>
        <p:spPr>
          <a:xfrm>
            <a:off x="7143149" y="3187457"/>
            <a:ext cx="1085260" cy="10711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B014AD-7D04-1916-9CCB-994C5B34DCF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333" t="3576" r="12462" b="31354"/>
          <a:stretch/>
        </p:blipFill>
        <p:spPr>
          <a:xfrm>
            <a:off x="2247490" y="1801611"/>
            <a:ext cx="1131340" cy="10711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4E56C7-53BD-C272-9912-E3E9B20719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2715" y="3173316"/>
            <a:ext cx="1086115" cy="1086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B42A0C-7111-7C5E-9BA3-E5C7B45A7C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45778" y="1801610"/>
            <a:ext cx="1068657" cy="11966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9B008A-FB5F-CE69-2ABA-89F4DF0196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8654" y="2399925"/>
            <a:ext cx="1583989" cy="18819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93F5-2B8B-972F-3EDE-29C5C0E5D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50"/>
                </a:solidFill>
              </a:rPr>
              <a:t>ESG indicators</a:t>
            </a:r>
            <a:br>
              <a:rPr lang="en-US" dirty="0">
                <a:solidFill>
                  <a:srgbClr val="00B050"/>
                </a:solidFill>
              </a:rPr>
            </a:br>
            <a:br>
              <a:rPr lang="en-US" dirty="0">
                <a:solidFill>
                  <a:srgbClr val="00B050"/>
                </a:solidFill>
              </a:rPr>
            </a:b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D017A955-4832-30B7-A6BE-2E413A8C6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43"/>
          <a:stretch/>
        </p:blipFill>
        <p:spPr>
          <a:xfrm>
            <a:off x="3110531" y="1"/>
            <a:ext cx="6033472" cy="51435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3536647-A6DA-E4DE-BAE6-48AB6AEAF4AF}"/>
              </a:ext>
            </a:extLst>
          </p:cNvPr>
          <p:cNvSpPr txBox="1">
            <a:spLocks/>
          </p:cNvSpPr>
          <p:nvPr/>
        </p:nvSpPr>
        <p:spPr>
          <a:xfrm>
            <a:off x="311700" y="252661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 b="0" i="0" u="none" strike="noStrike" cap="none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Blockchain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2B8C8F-C2B4-349E-F4A4-43F14B5BFFFB}"/>
              </a:ext>
            </a:extLst>
          </p:cNvPr>
          <p:cNvSpPr txBox="1"/>
          <p:nvPr/>
        </p:nvSpPr>
        <p:spPr>
          <a:xfrm>
            <a:off x="311700" y="1199470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00B050"/>
                </a:solidFill>
              </a:rPr>
              <a:t>Environmental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00B050"/>
                </a:solidFill>
              </a:rPr>
              <a:t>Social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00B050"/>
                </a:solidFill>
              </a:rPr>
              <a:t>Governance</a:t>
            </a:r>
            <a:endParaRPr lang="en-US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22E018-D235-A97D-145C-A41150FEE5FE}"/>
              </a:ext>
            </a:extLst>
          </p:cNvPr>
          <p:cNvSpPr txBox="1"/>
          <p:nvPr/>
        </p:nvSpPr>
        <p:spPr>
          <a:xfrm>
            <a:off x="311700" y="3281060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Decentralization</a:t>
            </a:r>
          </a:p>
          <a:p>
            <a:pPr marL="285750" indent="-285750"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Transparency</a:t>
            </a:r>
          </a:p>
          <a:p>
            <a:pPr marL="285750" indent="-285750"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1391201591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228</Words>
  <Application>Microsoft Office PowerPoint</Application>
  <PresentationFormat>On-screen Show (16:9)</PresentationFormat>
  <Paragraphs>75</Paragraphs>
  <Slides>10</Slides>
  <Notes>10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Wingdings</vt:lpstr>
      <vt:lpstr>Roboto</vt:lpstr>
      <vt:lpstr>Open Sans</vt:lpstr>
      <vt:lpstr>Arial</vt:lpstr>
      <vt:lpstr>Agency FB</vt:lpstr>
      <vt:lpstr>Alfa Slab One</vt:lpstr>
      <vt:lpstr>Proxima Nova</vt:lpstr>
      <vt:lpstr>Gameday</vt:lpstr>
      <vt:lpstr>GaiaCoin  when ESG meets Web 3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  ESG via BlockChain to  Visibility &amp; Security </vt:lpstr>
      <vt:lpstr>Gaia team</vt:lpstr>
      <vt:lpstr>ESG indicators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GaiaCoin  when ESG meets Web 3 </dc:title>
  <cp:lastModifiedBy>Jin Cao</cp:lastModifiedBy>
  <cp:revision>1</cp:revision>
  <dcterms:modified xsi:type="dcterms:W3CDTF">2023-11-12T15:47:10Z</dcterms:modified>
</cp:coreProperties>
</file>